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16" r:id="rId2"/>
    <p:sldMasterId id="2147483717" r:id="rId3"/>
    <p:sldMasterId id="2147483718" r:id="rId4"/>
    <p:sldMasterId id="2147483719" r:id="rId5"/>
    <p:sldMasterId id="2147483721" r:id="rId6"/>
    <p:sldMasterId id="2147483722" r:id="rId7"/>
  </p:sldMasterIdLst>
  <p:notesMasterIdLst>
    <p:notesMasterId r:id="rId30"/>
  </p:notesMasterIdLst>
  <p:sldIdLst>
    <p:sldId id="257" r:id="rId8"/>
    <p:sldId id="258" r:id="rId9"/>
    <p:sldId id="259" r:id="rId10"/>
    <p:sldId id="260" r:id="rId11"/>
    <p:sldId id="261" r:id="rId12"/>
    <p:sldId id="26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7" r:id="rId26"/>
    <p:sldId id="279" r:id="rId27"/>
    <p:sldId id="278" r:id="rId28"/>
    <p:sldId id="276" r:id="rId29"/>
  </p:sldIdLst>
  <p:sldSz cx="12192000" cy="6858000"/>
  <p:notesSz cx="6858000" cy="9144000"/>
  <p:embeddedFontLst>
    <p:embeddedFont>
      <p:font typeface="Barlow" panose="00000500000000000000" pitchFamily="2" charset="0"/>
      <p:regular r:id="rId31"/>
      <p:bold r:id="rId32"/>
      <p:italic r:id="rId33"/>
      <p:boldItalic r:id="rId34"/>
    </p:embeddedFont>
    <p:embeddedFont>
      <p:font typeface="Barlow Light" panose="00000400000000000000" pitchFamily="2" charset="0"/>
      <p:regular r:id="rId35"/>
      <p:italic r:id="rId36"/>
    </p:embeddedFont>
    <p:embeddedFont>
      <p:font typeface="Barlow Medium" panose="00000600000000000000" pitchFamily="2"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Merriweather Sans"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D2C783-E4A0-435C-A7AB-759DB8BD7FA6}">
  <a:tblStyle styleId="{88D2C783-E4A0-435C-A7AB-759DB8BD7FA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9.fntdata"/><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3.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9bb6e9c0e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9bb6e9c0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a04ea7365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a04ea736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9cde6e2aca_0_7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for System Admin:  You may want to show these options live </a:t>
            </a:r>
            <a:endParaRPr/>
          </a:p>
        </p:txBody>
      </p:sp>
      <p:sp>
        <p:nvSpPr>
          <p:cNvPr id="520" name="Google Shape;520;g9cde6e2aca_0_7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a04ea7365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2A1B43"/>
                </a:solidFill>
              </a:rPr>
              <a:t>Note for System Admin:  You may want to show the Activities Screen live and discuss what has been entered for faculty and what expectations are in place for them</a:t>
            </a:r>
            <a:endParaRPr/>
          </a:p>
        </p:txBody>
      </p:sp>
      <p:sp>
        <p:nvSpPr>
          <p:cNvPr id="526" name="Google Shape;526;ga04ea7365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ab02abb9c0_0_2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System Admin - you may want to consider creating a slide for each bullet point and demonstrating how to complete each action; Screenshots from your </a:t>
            </a:r>
            <a:r>
              <a:rPr lang="en-US" sz="1200" dirty="0">
                <a:latin typeface="Calibri"/>
                <a:ea typeface="Calibri"/>
                <a:cs typeface="Calibri"/>
                <a:sym typeface="Calibri"/>
              </a:rPr>
              <a:t>Faculty Accomplishments </a:t>
            </a:r>
            <a:r>
              <a:rPr lang="en-US" dirty="0"/>
              <a:t>system may be helpful here.</a:t>
            </a:r>
            <a:endParaRPr dirty="0"/>
          </a:p>
        </p:txBody>
      </p:sp>
      <p:sp>
        <p:nvSpPr>
          <p:cNvPr id="532" name="Google Shape;532;gab02abb9c0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b074547ad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b074547ad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gb074547ad7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ab02abb9c0_0_2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ab02abb9c0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ab02abb9c0_0_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ab02abb9c0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ab02abb9c0_0_2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ab02abb9c0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b074547ad7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b074547ad7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b074547ad7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b074547ad7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b074547ad7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b074547ad7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94088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9cde6e2aca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9cde6e2aca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g9cde6e2aca_0_4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b074547ad7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b074547ad7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b074547ad7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878759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b074547ad7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b074547ad7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b074547ad7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43356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9cde6e2aca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9cde6e2aca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47" name="Google Shape;447;g9cde6e2aca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a91b37926f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9" name="Google Shape;459;ga91b37926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ab02abb9c0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ab02abb9c0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endParaRPr/>
          </a:p>
        </p:txBody>
      </p:sp>
      <p:sp>
        <p:nvSpPr>
          <p:cNvPr id="475" name="Google Shape;475;gab02abb9c0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9cde6e2aca_0_6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1100"/>
          </a:p>
        </p:txBody>
      </p:sp>
      <p:sp>
        <p:nvSpPr>
          <p:cNvPr id="482" name="Google Shape;482;g9cde6e2aca_0_6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i="1" dirty="0"/>
          </a:p>
        </p:txBody>
      </p:sp>
      <p:sp>
        <p:nvSpPr>
          <p:cNvPr id="496" name="Google Shape;4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9cde6e2aca_0_7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CSM Leads</a:t>
            </a:r>
            <a:endParaRPr sz="1100"/>
          </a:p>
        </p:txBody>
      </p:sp>
      <p:sp>
        <p:nvSpPr>
          <p:cNvPr id="502" name="Google Shape;502;g9cde6e2aca_0_7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9db7720d9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g9db7720d9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op">
  <p:cSld name="Title Top">
    <p:spTree>
      <p:nvGrpSpPr>
        <p:cNvPr id="1" name="Shape 11"/>
        <p:cNvGrpSpPr/>
        <p:nvPr/>
      </p:nvGrpSpPr>
      <p:grpSpPr>
        <a:xfrm>
          <a:off x="0" y="0"/>
          <a:ext cx="0" cy="0"/>
          <a:chOff x="0" y="0"/>
          <a:chExt cx="0" cy="0"/>
        </a:xfrm>
      </p:grpSpPr>
      <p:sp>
        <p:nvSpPr>
          <p:cNvPr id="12" name="Google Shape;12;p2"/>
          <p:cNvSpPr/>
          <p:nvPr/>
        </p:nvSpPr>
        <p:spPr>
          <a:xfrm>
            <a:off x="0" y="0"/>
            <a:ext cx="12192000" cy="4666891"/>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Google Shape;13;p2"/>
          <p:cNvPicPr preferRelativeResize="0"/>
          <p:nvPr/>
        </p:nvPicPr>
        <p:blipFill rotWithShape="1">
          <a:blip r:embed="rId2">
            <a:alphaModFix/>
          </a:blip>
          <a:srcRect t="38211" b="43252"/>
          <a:stretch/>
        </p:blipFill>
        <p:spPr>
          <a:xfrm>
            <a:off x="7636566" y="5372204"/>
            <a:ext cx="4303643" cy="797749"/>
          </a:xfrm>
          <a:prstGeom prst="rect">
            <a:avLst/>
          </a:prstGeom>
          <a:noFill/>
          <a:ln>
            <a:noFill/>
          </a:ln>
        </p:spPr>
      </p:pic>
      <p:sp>
        <p:nvSpPr>
          <p:cNvPr id="14" name="Google Shape;14;p2"/>
          <p:cNvSpPr txBox="1">
            <a:spLocks noGrp="1"/>
          </p:cNvSpPr>
          <p:nvPr>
            <p:ph type="title"/>
          </p:nvPr>
        </p:nvSpPr>
        <p:spPr>
          <a:xfrm>
            <a:off x="1524000" y="2430488"/>
            <a:ext cx="9144000" cy="131178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body" idx="1"/>
          </p:nvPr>
        </p:nvSpPr>
        <p:spPr>
          <a:xfrm>
            <a:off x="1524001" y="683000"/>
            <a:ext cx="9144000" cy="333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1524001" y="980814"/>
            <a:ext cx="9144000" cy="349196"/>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hoto">
  <p:cSld name="Background Photo">
    <p:spTree>
      <p:nvGrpSpPr>
        <p:cNvPr id="1" name="Shape 66"/>
        <p:cNvGrpSpPr/>
        <p:nvPr/>
      </p:nvGrpSpPr>
      <p:grpSpPr>
        <a:xfrm>
          <a:off x="0" y="0"/>
          <a:ext cx="0" cy="0"/>
          <a:chOff x="0" y="0"/>
          <a:chExt cx="0" cy="0"/>
        </a:xfrm>
      </p:grpSpPr>
      <p:pic>
        <p:nvPicPr>
          <p:cNvPr id="67" name="Google Shape;67;p13"/>
          <p:cNvPicPr preferRelativeResize="0"/>
          <p:nvPr/>
        </p:nvPicPr>
        <p:blipFill rotWithShape="1">
          <a:blip r:embed="rId2">
            <a:alphaModFix/>
          </a:blip>
          <a:srcRect r="22775"/>
          <a:stretch/>
        </p:blipFill>
        <p:spPr>
          <a:xfrm>
            <a:off x="4245943" y="0"/>
            <a:ext cx="7946057" cy="6858000"/>
          </a:xfrm>
          <a:prstGeom prst="rect">
            <a:avLst/>
          </a:prstGeom>
          <a:noFill/>
          <a:ln>
            <a:noFill/>
          </a:ln>
        </p:spPr>
      </p:pic>
      <p:sp>
        <p:nvSpPr>
          <p:cNvPr id="68" name="Google Shape;68;p13"/>
          <p:cNvSpPr txBox="1">
            <a:spLocks noGrp="1"/>
          </p:cNvSpPr>
          <p:nvPr>
            <p:ph type="title"/>
          </p:nvPr>
        </p:nvSpPr>
        <p:spPr>
          <a:xfrm>
            <a:off x="485488" y="419386"/>
            <a:ext cx="6488628"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3"/>
          <p:cNvSpPr txBox="1">
            <a:spLocks noGrp="1"/>
          </p:cNvSpPr>
          <p:nvPr>
            <p:ph type="body" idx="1"/>
          </p:nvPr>
        </p:nvSpPr>
        <p:spPr>
          <a:xfrm>
            <a:off x="485488" y="2289175"/>
            <a:ext cx="3558515"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0" name="Google Shape;70;p13"/>
          <p:cNvPicPr preferRelativeResize="0"/>
          <p:nvPr/>
        </p:nvPicPr>
        <p:blipFill rotWithShape="1">
          <a:blip r:embed="rId3">
            <a:alphaModFix/>
          </a:blip>
          <a:srcRect/>
          <a:stretch/>
        </p:blipFill>
        <p:spPr>
          <a:xfrm>
            <a:off x="11297123" y="304429"/>
            <a:ext cx="579917" cy="50674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75"/>
        <p:cNvGrpSpPr/>
        <p:nvPr/>
      </p:nvGrpSpPr>
      <p:grpSpPr>
        <a:xfrm>
          <a:off x="0" y="0"/>
          <a:ext cx="0" cy="0"/>
          <a:chOff x="0" y="0"/>
          <a:chExt cx="0" cy="0"/>
        </a:xfrm>
      </p:grpSpPr>
      <p:sp>
        <p:nvSpPr>
          <p:cNvPr id="76" name="Google Shape;76;p15"/>
          <p:cNvSpPr txBox="1"/>
          <p:nvPr/>
        </p:nvSpPr>
        <p:spPr>
          <a:xfrm>
            <a:off x="4003201" y="2451652"/>
            <a:ext cx="2492057" cy="1107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200">
                <a:solidFill>
                  <a:srgbClr val="4FC9D2"/>
                </a:solidFill>
                <a:latin typeface="Arial"/>
                <a:ea typeface="Arial"/>
                <a:cs typeface="Arial"/>
                <a:sym typeface="Arial"/>
              </a:rPr>
              <a:t>1000+</a:t>
            </a:r>
            <a:endParaRPr/>
          </a:p>
        </p:txBody>
      </p:sp>
      <p:sp>
        <p:nvSpPr>
          <p:cNvPr id="77" name="Google Shape;77;p15"/>
          <p:cNvSpPr txBox="1"/>
          <p:nvPr/>
        </p:nvSpPr>
        <p:spPr>
          <a:xfrm>
            <a:off x="485488" y="2451653"/>
            <a:ext cx="2417494" cy="1808187"/>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r>
              <a:rPr lang="en-US" sz="2400">
                <a:solidFill>
                  <a:srgbClr val="8885C4"/>
                </a:solidFill>
                <a:latin typeface="Arial"/>
                <a:ea typeface="Arial"/>
                <a:cs typeface="Arial"/>
                <a:sym typeface="Arial"/>
              </a:rPr>
              <a:t>We are experts</a:t>
            </a:r>
            <a:endParaRPr/>
          </a:p>
          <a:p>
            <a:pPr marL="0" marR="0" lvl="0" indent="0" algn="l" rtl="0">
              <a:lnSpc>
                <a:spcPct val="168750"/>
              </a:lnSpc>
              <a:spcBef>
                <a:spcPts val="600"/>
              </a:spcBef>
              <a:spcAft>
                <a:spcPts val="0"/>
              </a:spcAft>
              <a:buNone/>
            </a:pPr>
            <a:r>
              <a:rPr lang="en-US" sz="1600">
                <a:solidFill>
                  <a:srgbClr val="555191"/>
                </a:solidFill>
                <a:latin typeface="Arial"/>
                <a:ea typeface="Arial"/>
                <a:cs typeface="Arial"/>
                <a:sym typeface="Arial"/>
              </a:rPr>
              <a:t>committed to supporting universities on their assessment and improvement journeys</a:t>
            </a:r>
            <a:endParaRPr/>
          </a:p>
        </p:txBody>
      </p:sp>
      <p:sp>
        <p:nvSpPr>
          <p:cNvPr id="78" name="Google Shape;78;p15"/>
          <p:cNvSpPr txBox="1"/>
          <p:nvPr/>
        </p:nvSpPr>
        <p:spPr>
          <a:xfrm>
            <a:off x="6842809" y="2451652"/>
            <a:ext cx="1590671" cy="1107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200">
                <a:solidFill>
                  <a:srgbClr val="FF8E6C"/>
                </a:solidFill>
                <a:latin typeface="Arial"/>
                <a:ea typeface="Arial"/>
                <a:cs typeface="Arial"/>
                <a:sym typeface="Arial"/>
              </a:rPr>
              <a:t>50+</a:t>
            </a:r>
            <a:endParaRPr/>
          </a:p>
        </p:txBody>
      </p:sp>
      <p:sp>
        <p:nvSpPr>
          <p:cNvPr id="79" name="Google Shape;79;p15"/>
          <p:cNvSpPr txBox="1"/>
          <p:nvPr/>
        </p:nvSpPr>
        <p:spPr>
          <a:xfrm>
            <a:off x="8788484" y="2451652"/>
            <a:ext cx="2054616" cy="1107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200">
                <a:solidFill>
                  <a:srgbClr val="C9D716"/>
                </a:solidFill>
                <a:latin typeface="Arial"/>
                <a:ea typeface="Arial"/>
                <a:cs typeface="Arial"/>
                <a:sym typeface="Arial"/>
              </a:rPr>
              <a:t>300+</a:t>
            </a:r>
            <a:endParaRPr/>
          </a:p>
        </p:txBody>
      </p:sp>
      <p:sp>
        <p:nvSpPr>
          <p:cNvPr id="80" name="Google Shape;80;p15"/>
          <p:cNvSpPr txBox="1"/>
          <p:nvPr/>
        </p:nvSpPr>
        <p:spPr>
          <a:xfrm>
            <a:off x="4129959" y="3559649"/>
            <a:ext cx="1489599" cy="24622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rgbClr val="2A1B43"/>
                </a:solidFill>
                <a:latin typeface="Arial"/>
                <a:ea typeface="Arial"/>
                <a:cs typeface="Arial"/>
                <a:sym typeface="Arial"/>
              </a:rPr>
              <a:t>institutions</a:t>
            </a:r>
            <a:endParaRPr/>
          </a:p>
        </p:txBody>
      </p:sp>
      <p:sp>
        <p:nvSpPr>
          <p:cNvPr id="81" name="Google Shape;81;p15"/>
          <p:cNvSpPr txBox="1"/>
          <p:nvPr/>
        </p:nvSpPr>
        <p:spPr>
          <a:xfrm>
            <a:off x="6900384" y="3559649"/>
            <a:ext cx="1489599" cy="24622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rgbClr val="2A1B43"/>
                </a:solidFill>
                <a:latin typeface="Arial"/>
                <a:ea typeface="Arial"/>
                <a:cs typeface="Arial"/>
                <a:sym typeface="Arial"/>
              </a:rPr>
              <a:t>years combined</a:t>
            </a:r>
            <a:endParaRPr/>
          </a:p>
        </p:txBody>
      </p:sp>
      <p:sp>
        <p:nvSpPr>
          <p:cNvPr id="82" name="Google Shape;82;p15"/>
          <p:cNvSpPr txBox="1"/>
          <p:nvPr/>
        </p:nvSpPr>
        <p:spPr>
          <a:xfrm>
            <a:off x="8795938" y="3559649"/>
            <a:ext cx="1489599" cy="24622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rgbClr val="2A1B43"/>
                </a:solidFill>
                <a:latin typeface="Arial"/>
                <a:ea typeface="Arial"/>
                <a:cs typeface="Arial"/>
                <a:sym typeface="Arial"/>
              </a:rPr>
              <a:t>employees</a:t>
            </a:r>
            <a:endParaRPr/>
          </a:p>
        </p:txBody>
      </p:sp>
      <p:sp>
        <p:nvSpPr>
          <p:cNvPr id="83" name="Google Shape;83;p15"/>
          <p:cNvSpPr txBox="1"/>
          <p:nvPr/>
        </p:nvSpPr>
        <p:spPr>
          <a:xfrm>
            <a:off x="493842" y="449201"/>
            <a:ext cx="1706593" cy="4924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0" i="0">
                <a:solidFill>
                  <a:srgbClr val="6E41A9"/>
                </a:solidFill>
                <a:latin typeface="Arial"/>
                <a:ea typeface="Arial"/>
                <a:cs typeface="Arial"/>
                <a:sym typeface="Arial"/>
              </a:rPr>
              <a:t>About us</a:t>
            </a:r>
            <a:endParaRPr/>
          </a:p>
        </p:txBody>
      </p:sp>
      <p:sp>
        <p:nvSpPr>
          <p:cNvPr id="84" name="Google Shape;84;p15"/>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85" name="Google Shape;85;p15"/>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About Us">
  <p:cSld name="1_About Us">
    <p:spTree>
      <p:nvGrpSpPr>
        <p:cNvPr id="1" name="Shape 86"/>
        <p:cNvGrpSpPr/>
        <p:nvPr/>
      </p:nvGrpSpPr>
      <p:grpSpPr>
        <a:xfrm>
          <a:off x="0" y="0"/>
          <a:ext cx="0" cy="0"/>
          <a:chOff x="0" y="0"/>
          <a:chExt cx="0" cy="0"/>
        </a:xfrm>
      </p:grpSpPr>
      <p:sp>
        <p:nvSpPr>
          <p:cNvPr id="87" name="Google Shape;87;p16"/>
          <p:cNvSpPr txBox="1"/>
          <p:nvPr/>
        </p:nvSpPr>
        <p:spPr>
          <a:xfrm>
            <a:off x="485488" y="2451653"/>
            <a:ext cx="2417494" cy="2154436"/>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r>
              <a:rPr lang="en-US" sz="2400">
                <a:solidFill>
                  <a:srgbClr val="8885C4"/>
                </a:solidFill>
                <a:latin typeface="Arial"/>
                <a:ea typeface="Arial"/>
                <a:cs typeface="Arial"/>
                <a:sym typeface="Arial"/>
              </a:rPr>
              <a:t>Subtitle here</a:t>
            </a:r>
            <a:endParaRPr/>
          </a:p>
          <a:p>
            <a:pPr marL="0" marR="0" lvl="0" indent="0" algn="l" rtl="0">
              <a:lnSpc>
                <a:spcPct val="168750"/>
              </a:lnSpc>
              <a:spcBef>
                <a:spcPts val="600"/>
              </a:spcBef>
              <a:spcAft>
                <a:spcPts val="0"/>
              </a:spcAft>
              <a:buNone/>
            </a:pPr>
            <a:r>
              <a:rPr lang="en-US" sz="1600">
                <a:solidFill>
                  <a:srgbClr val="555191"/>
                </a:solidFill>
                <a:latin typeface="Arial"/>
                <a:ea typeface="Arial"/>
                <a:cs typeface="Arial"/>
                <a:sym typeface="Arial"/>
              </a:rPr>
              <a:t>Supporting text here. Etiam aliquot purus ultricies ligula sagittis consectetur. Sed pretium, elit at condementuym finibus. </a:t>
            </a:r>
            <a:endParaRPr/>
          </a:p>
        </p:txBody>
      </p:sp>
      <p:sp>
        <p:nvSpPr>
          <p:cNvPr id="88" name="Google Shape;88;p16"/>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89" name="Google Shape;89;p16"/>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90" name="Google Shape;90;p16"/>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6"/>
          <p:cNvSpPr txBox="1">
            <a:spLocks noGrp="1"/>
          </p:cNvSpPr>
          <p:nvPr>
            <p:ph type="body" idx="1"/>
          </p:nvPr>
        </p:nvSpPr>
        <p:spPr>
          <a:xfrm>
            <a:off x="4068086" y="3525599"/>
            <a:ext cx="1490472" cy="246888"/>
          </a:xfrm>
          <a:prstGeom prst="rect">
            <a:avLst/>
          </a:prstGeom>
          <a:noFill/>
          <a:ln>
            <a:noFill/>
          </a:ln>
        </p:spPr>
        <p:txBody>
          <a:bodyPr spcFirstLastPara="1" wrap="square" lIns="0" tIns="0" rIns="0" bIns="0" anchor="t" anchorCtr="0">
            <a:noAutofit/>
          </a:bodyPr>
          <a:lstStyle>
            <a:lvl1pPr marL="457200" marR="0" lvl="0"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16"/>
          <p:cNvSpPr txBox="1">
            <a:spLocks noGrp="1"/>
          </p:cNvSpPr>
          <p:nvPr>
            <p:ph type="body" idx="2"/>
          </p:nvPr>
        </p:nvSpPr>
        <p:spPr>
          <a:xfrm>
            <a:off x="6395407" y="3528871"/>
            <a:ext cx="1490472" cy="246888"/>
          </a:xfrm>
          <a:prstGeom prst="rect">
            <a:avLst/>
          </a:prstGeom>
          <a:noFill/>
          <a:ln>
            <a:noFill/>
          </a:ln>
        </p:spPr>
        <p:txBody>
          <a:bodyPr spcFirstLastPara="1" wrap="square" lIns="0" tIns="0" rIns="0" bIns="0" anchor="t" anchorCtr="0">
            <a:noAutofit/>
          </a:bodyPr>
          <a:lstStyle>
            <a:lvl1pPr marL="457200" marR="0" lvl="0"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p16"/>
          <p:cNvSpPr txBox="1">
            <a:spLocks noGrp="1"/>
          </p:cNvSpPr>
          <p:nvPr>
            <p:ph type="body" idx="3"/>
          </p:nvPr>
        </p:nvSpPr>
        <p:spPr>
          <a:xfrm>
            <a:off x="8788483" y="3532668"/>
            <a:ext cx="1490472" cy="246888"/>
          </a:xfrm>
          <a:prstGeom prst="rect">
            <a:avLst/>
          </a:prstGeom>
          <a:noFill/>
          <a:ln>
            <a:noFill/>
          </a:ln>
        </p:spPr>
        <p:txBody>
          <a:bodyPr spcFirstLastPara="1" wrap="square" lIns="0" tIns="0" rIns="0" bIns="0" anchor="t" anchorCtr="0">
            <a:noAutofit/>
          </a:bodyPr>
          <a:lstStyle>
            <a:lvl1pPr marL="457200" marR="0" lvl="0"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4" name="Google Shape;94;p16"/>
          <p:cNvSpPr txBox="1">
            <a:spLocks noGrp="1"/>
          </p:cNvSpPr>
          <p:nvPr>
            <p:ph type="body" idx="4"/>
          </p:nvPr>
        </p:nvSpPr>
        <p:spPr>
          <a:xfrm>
            <a:off x="4068086" y="2419175"/>
            <a:ext cx="2017404" cy="1106424"/>
          </a:xfrm>
          <a:prstGeom prst="rect">
            <a:avLst/>
          </a:prstGeom>
          <a:noFill/>
          <a:ln>
            <a:noFill/>
          </a:ln>
        </p:spPr>
        <p:txBody>
          <a:bodyPr spcFirstLastPara="1" wrap="square" lIns="0" tIns="0" rIns="0" bIns="0" anchor="b" anchorCtr="0">
            <a:noAutofit/>
          </a:bodyPr>
          <a:lstStyle>
            <a:lvl1pPr marL="457200" marR="0" lvl="0" indent="-228600" algn="l" rtl="0">
              <a:lnSpc>
                <a:spcPct val="37500"/>
              </a:lnSpc>
              <a:spcBef>
                <a:spcPts val="600"/>
              </a:spcBef>
              <a:spcAft>
                <a:spcPts val="0"/>
              </a:spcAft>
              <a:buClr>
                <a:schemeClr val="lt1"/>
              </a:buClr>
              <a:buSzPts val="7200"/>
              <a:buFont typeface="Arial"/>
              <a:buNone/>
              <a:defRPr sz="7200" b="0" i="0" u="none" strike="noStrike" cap="none">
                <a:solidFill>
                  <a:srgbClr val="4FC9D2"/>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16"/>
          <p:cNvSpPr txBox="1">
            <a:spLocks noGrp="1"/>
          </p:cNvSpPr>
          <p:nvPr>
            <p:ph type="body" idx="5"/>
          </p:nvPr>
        </p:nvSpPr>
        <p:spPr>
          <a:xfrm>
            <a:off x="6408303" y="2415716"/>
            <a:ext cx="2115587" cy="1106424"/>
          </a:xfrm>
          <a:prstGeom prst="rect">
            <a:avLst/>
          </a:prstGeom>
          <a:noFill/>
          <a:ln>
            <a:noFill/>
          </a:ln>
        </p:spPr>
        <p:txBody>
          <a:bodyPr spcFirstLastPara="1" wrap="square" lIns="0" tIns="0" rIns="0" bIns="0" anchor="b" anchorCtr="0">
            <a:noAutofit/>
          </a:bodyPr>
          <a:lstStyle>
            <a:lvl1pPr marL="457200" marR="0" lvl="0" indent="-228600" algn="l" rtl="0">
              <a:lnSpc>
                <a:spcPct val="37500"/>
              </a:lnSpc>
              <a:spcBef>
                <a:spcPts val="600"/>
              </a:spcBef>
              <a:spcAft>
                <a:spcPts val="0"/>
              </a:spcAft>
              <a:buClr>
                <a:schemeClr val="lt1"/>
              </a:buClr>
              <a:buSzPts val="7200"/>
              <a:buFont typeface="Arial"/>
              <a:buNone/>
              <a:defRPr sz="7200" b="0" i="0" u="none" strike="noStrike" cap="none">
                <a:solidFill>
                  <a:srgbClr val="FF8E6C"/>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16"/>
          <p:cNvSpPr txBox="1">
            <a:spLocks noGrp="1"/>
          </p:cNvSpPr>
          <p:nvPr>
            <p:ph type="body" idx="6"/>
          </p:nvPr>
        </p:nvSpPr>
        <p:spPr>
          <a:xfrm>
            <a:off x="8788483" y="2410460"/>
            <a:ext cx="2373503" cy="1106424"/>
          </a:xfrm>
          <a:prstGeom prst="rect">
            <a:avLst/>
          </a:prstGeom>
          <a:noFill/>
          <a:ln>
            <a:noFill/>
          </a:ln>
        </p:spPr>
        <p:txBody>
          <a:bodyPr spcFirstLastPara="1" wrap="square" lIns="0" tIns="0" rIns="0" bIns="0" anchor="b" anchorCtr="0">
            <a:noAutofit/>
          </a:bodyPr>
          <a:lstStyle>
            <a:lvl1pPr marL="457200" marR="0" lvl="0" indent="-228600" algn="l" rtl="0">
              <a:lnSpc>
                <a:spcPct val="37500"/>
              </a:lnSpc>
              <a:spcBef>
                <a:spcPts val="600"/>
              </a:spcBef>
              <a:spcAft>
                <a:spcPts val="0"/>
              </a:spcAft>
              <a:buClr>
                <a:schemeClr val="lt1"/>
              </a:buClr>
              <a:buSzPts val="7200"/>
              <a:buFont typeface="Arial"/>
              <a:buNone/>
              <a:defRPr sz="7200" b="0" i="0" u="none" strike="noStrike" cap="none">
                <a:solidFill>
                  <a:srgbClr val="C9D716"/>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Our Approach">
  <p:cSld name="1_Our Approach">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7"/>
          <p:cNvSpPr txBox="1"/>
          <p:nvPr/>
        </p:nvSpPr>
        <p:spPr>
          <a:xfrm>
            <a:off x="793656" y="3684230"/>
            <a:ext cx="2386841" cy="46487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a:solidFill>
                  <a:srgbClr val="2A1B43"/>
                </a:solidFill>
                <a:latin typeface="Arial"/>
                <a:ea typeface="Arial"/>
                <a:cs typeface="Arial"/>
                <a:sym typeface="Arial"/>
              </a:rPr>
              <a:t>Assessment &amp; Accreditation Planning</a:t>
            </a:r>
            <a:endParaRPr/>
          </a:p>
        </p:txBody>
      </p:sp>
      <p:sp>
        <p:nvSpPr>
          <p:cNvPr id="100" name="Google Shape;100;p17"/>
          <p:cNvSpPr txBox="1"/>
          <p:nvPr/>
        </p:nvSpPr>
        <p:spPr>
          <a:xfrm>
            <a:off x="4608231" y="3690352"/>
            <a:ext cx="2386841" cy="46487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a:solidFill>
                  <a:srgbClr val="2A1B43"/>
                </a:solidFill>
                <a:latin typeface="Arial"/>
                <a:ea typeface="Arial"/>
                <a:cs typeface="Arial"/>
                <a:sym typeface="Arial"/>
              </a:rPr>
              <a:t>Learning Outcomes Measurement</a:t>
            </a:r>
            <a:endParaRPr sz="1800">
              <a:solidFill>
                <a:srgbClr val="555191"/>
              </a:solidFill>
              <a:latin typeface="Arial"/>
              <a:ea typeface="Arial"/>
              <a:cs typeface="Arial"/>
              <a:sym typeface="Arial"/>
            </a:endParaRPr>
          </a:p>
        </p:txBody>
      </p:sp>
      <p:sp>
        <p:nvSpPr>
          <p:cNvPr id="101" name="Google Shape;101;p17"/>
          <p:cNvSpPr txBox="1"/>
          <p:nvPr/>
        </p:nvSpPr>
        <p:spPr>
          <a:xfrm>
            <a:off x="8434862" y="3684227"/>
            <a:ext cx="2408579" cy="46487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a:solidFill>
                  <a:srgbClr val="2A1B43"/>
                </a:solidFill>
                <a:latin typeface="Arial"/>
                <a:ea typeface="Arial"/>
                <a:cs typeface="Arial"/>
                <a:sym typeface="Arial"/>
              </a:rPr>
              <a:t> ePortfolios &amp; Student Assessment</a:t>
            </a:r>
            <a:endParaRPr sz="1800">
              <a:solidFill>
                <a:srgbClr val="555191"/>
              </a:solidFill>
              <a:latin typeface="Arial"/>
              <a:ea typeface="Arial"/>
              <a:cs typeface="Arial"/>
              <a:sym typeface="Arial"/>
            </a:endParaRPr>
          </a:p>
        </p:txBody>
      </p:sp>
      <p:sp>
        <p:nvSpPr>
          <p:cNvPr id="102" name="Google Shape;102;p17"/>
          <p:cNvSpPr txBox="1">
            <a:spLocks noGrp="1"/>
          </p:cNvSpPr>
          <p:nvPr>
            <p:ph type="body" idx="1"/>
          </p:nvPr>
        </p:nvSpPr>
        <p:spPr>
          <a:xfrm>
            <a:off x="591765" y="4310036"/>
            <a:ext cx="2790627"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17"/>
          <p:cNvSpPr txBox="1">
            <a:spLocks noGrp="1"/>
          </p:cNvSpPr>
          <p:nvPr>
            <p:ph type="body" idx="2"/>
          </p:nvPr>
        </p:nvSpPr>
        <p:spPr>
          <a:xfrm>
            <a:off x="4465468"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17"/>
          <p:cNvSpPr txBox="1">
            <a:spLocks noGrp="1"/>
          </p:cNvSpPr>
          <p:nvPr>
            <p:ph type="body" idx="3"/>
          </p:nvPr>
        </p:nvSpPr>
        <p:spPr>
          <a:xfrm>
            <a:off x="8280951"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p17"/>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106" name="Google Shape;106;p17"/>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pic>
        <p:nvPicPr>
          <p:cNvPr id="107" name="Google Shape;107;p17"/>
          <p:cNvPicPr preferRelativeResize="0"/>
          <p:nvPr/>
        </p:nvPicPr>
        <p:blipFill rotWithShape="1">
          <a:blip r:embed="rId2">
            <a:alphaModFix/>
          </a:blip>
          <a:srcRect/>
          <a:stretch/>
        </p:blipFill>
        <p:spPr>
          <a:xfrm>
            <a:off x="1046783" y="1658202"/>
            <a:ext cx="1865093" cy="1865093"/>
          </a:xfrm>
          <a:prstGeom prst="rect">
            <a:avLst/>
          </a:prstGeom>
          <a:noFill/>
          <a:ln>
            <a:noFill/>
          </a:ln>
        </p:spPr>
      </p:pic>
      <p:pic>
        <p:nvPicPr>
          <p:cNvPr id="108" name="Google Shape;108;p17"/>
          <p:cNvPicPr preferRelativeResize="0"/>
          <p:nvPr/>
        </p:nvPicPr>
        <p:blipFill rotWithShape="1">
          <a:blip r:embed="rId3">
            <a:alphaModFix/>
          </a:blip>
          <a:srcRect/>
          <a:stretch/>
        </p:blipFill>
        <p:spPr>
          <a:xfrm>
            <a:off x="4731526" y="1687480"/>
            <a:ext cx="2039794" cy="1835815"/>
          </a:xfrm>
          <a:prstGeom prst="rect">
            <a:avLst/>
          </a:prstGeom>
          <a:noFill/>
          <a:ln>
            <a:noFill/>
          </a:ln>
        </p:spPr>
      </p:pic>
      <p:pic>
        <p:nvPicPr>
          <p:cNvPr id="109" name="Google Shape;109;p17"/>
          <p:cNvPicPr preferRelativeResize="0"/>
          <p:nvPr/>
        </p:nvPicPr>
        <p:blipFill rotWithShape="1">
          <a:blip r:embed="rId4">
            <a:alphaModFix/>
          </a:blip>
          <a:srcRect/>
          <a:stretch/>
        </p:blipFill>
        <p:spPr>
          <a:xfrm>
            <a:off x="8551124" y="1564842"/>
            <a:ext cx="2176053" cy="19584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r Approach">
  <p:cSld name="Our Approach">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18"/>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113" name="Google Shape;113;p18"/>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114" name="Google Shape;114;p18"/>
          <p:cNvSpPr txBox="1">
            <a:spLocks noGrp="1"/>
          </p:cNvSpPr>
          <p:nvPr>
            <p:ph type="body" idx="1"/>
          </p:nvPr>
        </p:nvSpPr>
        <p:spPr>
          <a:xfrm>
            <a:off x="4468949"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200"/>
              <a:buFont typeface="Arial"/>
              <a:buNone/>
              <a:defRPr sz="12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Google Shape;115;p18"/>
          <p:cNvSpPr txBox="1">
            <a:spLocks noGrp="1"/>
          </p:cNvSpPr>
          <p:nvPr>
            <p:ph type="body" idx="2"/>
          </p:nvPr>
        </p:nvSpPr>
        <p:spPr>
          <a:xfrm>
            <a:off x="656947"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200"/>
              <a:buFont typeface="Arial"/>
              <a:buNone/>
              <a:defRPr sz="12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8"/>
          <p:cNvSpPr>
            <a:spLocks noGrp="1"/>
          </p:cNvSpPr>
          <p:nvPr>
            <p:ph type="pic" idx="3"/>
          </p:nvPr>
        </p:nvSpPr>
        <p:spPr>
          <a:xfrm>
            <a:off x="933247" y="1564839"/>
            <a:ext cx="2107658" cy="1958447"/>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7" name="Google Shape;117;p18"/>
          <p:cNvSpPr>
            <a:spLocks noGrp="1"/>
          </p:cNvSpPr>
          <p:nvPr>
            <p:ph type="pic" idx="4"/>
          </p:nvPr>
        </p:nvSpPr>
        <p:spPr>
          <a:xfrm>
            <a:off x="4697594" y="1564841"/>
            <a:ext cx="2107658" cy="1958447"/>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Google Shape;118;p18"/>
          <p:cNvSpPr>
            <a:spLocks noGrp="1"/>
          </p:cNvSpPr>
          <p:nvPr>
            <p:ph type="pic" idx="5"/>
          </p:nvPr>
        </p:nvSpPr>
        <p:spPr>
          <a:xfrm>
            <a:off x="8585322" y="1564840"/>
            <a:ext cx="2107658" cy="1958447"/>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18"/>
          <p:cNvSpPr txBox="1">
            <a:spLocks noGrp="1"/>
          </p:cNvSpPr>
          <p:nvPr>
            <p:ph type="body" idx="6"/>
          </p:nvPr>
        </p:nvSpPr>
        <p:spPr>
          <a:xfrm>
            <a:off x="795528" y="3685032"/>
            <a:ext cx="2386584" cy="237744"/>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600"/>
              </a:spcBef>
              <a:spcAft>
                <a:spcPts val="0"/>
              </a:spcAft>
              <a:buClr>
                <a:schemeClr val="lt1"/>
              </a:buClr>
              <a:buSzPts val="1800"/>
              <a:buFont typeface="Arial"/>
              <a:buNone/>
              <a:defRPr sz="18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 name="Google Shape;120;p18"/>
          <p:cNvSpPr txBox="1">
            <a:spLocks noGrp="1"/>
          </p:cNvSpPr>
          <p:nvPr>
            <p:ph type="body" idx="7"/>
          </p:nvPr>
        </p:nvSpPr>
        <p:spPr>
          <a:xfrm>
            <a:off x="4638379" y="3678918"/>
            <a:ext cx="2386584" cy="237744"/>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600"/>
              </a:spcBef>
              <a:spcAft>
                <a:spcPts val="0"/>
              </a:spcAft>
              <a:buClr>
                <a:schemeClr val="lt1"/>
              </a:buClr>
              <a:buSzPts val="1800"/>
              <a:buFont typeface="Arial"/>
              <a:buNone/>
              <a:defRPr sz="18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18"/>
          <p:cNvSpPr txBox="1">
            <a:spLocks noGrp="1"/>
          </p:cNvSpPr>
          <p:nvPr>
            <p:ph type="body" idx="8"/>
          </p:nvPr>
        </p:nvSpPr>
        <p:spPr>
          <a:xfrm>
            <a:off x="8445859" y="3676080"/>
            <a:ext cx="2386584" cy="237744"/>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600"/>
              </a:spcBef>
              <a:spcAft>
                <a:spcPts val="0"/>
              </a:spcAft>
              <a:buClr>
                <a:schemeClr val="lt1"/>
              </a:buClr>
              <a:buSzPts val="1800"/>
              <a:buFont typeface="Arial"/>
              <a:buNone/>
              <a:defRPr sz="18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18"/>
          <p:cNvSpPr txBox="1">
            <a:spLocks noGrp="1"/>
          </p:cNvSpPr>
          <p:nvPr>
            <p:ph type="body" idx="9"/>
          </p:nvPr>
        </p:nvSpPr>
        <p:spPr>
          <a:xfrm>
            <a:off x="8271370"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200"/>
              <a:buFont typeface="Arial"/>
              <a:buNone/>
              <a:defRPr sz="12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entralized Process">
  <p:cSld name="Centralized Process">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4830433" y="2289175"/>
            <a:ext cx="6230973"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19"/>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126" name="Google Shape;126;p19"/>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127" name="Google Shape;127;p19"/>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19"/>
          <p:cNvSpPr>
            <a:spLocks noGrp="1"/>
          </p:cNvSpPr>
          <p:nvPr>
            <p:ph type="pic" idx="2"/>
          </p:nvPr>
        </p:nvSpPr>
        <p:spPr>
          <a:xfrm>
            <a:off x="493842" y="2285714"/>
            <a:ext cx="3960685" cy="2657883"/>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ho We Serve">
  <p:cSld name="Who We Serve">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20"/>
          <p:cNvSpPr/>
          <p:nvPr/>
        </p:nvSpPr>
        <p:spPr>
          <a:xfrm>
            <a:off x="-991" y="1397000"/>
            <a:ext cx="12196167" cy="5461000"/>
          </a:xfrm>
          <a:prstGeom prst="rect">
            <a:avLst/>
          </a:prstGeom>
          <a:solidFill>
            <a:srgbClr val="2A1B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2" name="Google Shape;132;p20"/>
          <p:cNvPicPr preferRelativeResize="0"/>
          <p:nvPr/>
        </p:nvPicPr>
        <p:blipFill rotWithShape="1">
          <a:blip r:embed="rId2">
            <a:alphaModFix/>
          </a:blip>
          <a:srcRect/>
          <a:stretch/>
        </p:blipFill>
        <p:spPr>
          <a:xfrm>
            <a:off x="901381" y="2099366"/>
            <a:ext cx="10379155" cy="3439708"/>
          </a:xfrm>
          <a:prstGeom prst="rect">
            <a:avLst/>
          </a:prstGeom>
          <a:noFill/>
          <a:ln>
            <a:noFill/>
          </a:ln>
        </p:spPr>
      </p:pic>
      <p:sp>
        <p:nvSpPr>
          <p:cNvPr id="133" name="Google Shape;133;p20"/>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chemeClr val="lt1"/>
                </a:solidFill>
                <a:latin typeface="Arial"/>
                <a:ea typeface="Arial"/>
                <a:cs typeface="Arial"/>
                <a:sym typeface="Arial"/>
              </a:rPr>
              <a:t>‹#›</a:t>
            </a:fld>
            <a:endParaRPr sz="1050">
              <a:solidFill>
                <a:schemeClr val="lt1"/>
              </a:solidFill>
              <a:latin typeface="Arial"/>
              <a:ea typeface="Arial"/>
              <a:cs typeface="Arial"/>
              <a:sym typeface="Arial"/>
            </a:endParaRPr>
          </a:p>
        </p:txBody>
      </p:sp>
      <p:sp>
        <p:nvSpPr>
          <p:cNvPr id="134" name="Google Shape;134;p20"/>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C1B3DD"/>
                </a:solidFill>
                <a:latin typeface="Arial"/>
                <a:ea typeface="Arial"/>
                <a:cs typeface="Arial"/>
                <a:sym typeface="Arial"/>
              </a:rPr>
              <a:t>© Watermark 2018</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amp;A + Thank You">
  <p:cSld name="Q&amp;A + Thank You">
    <p:bg>
      <p:bgPr>
        <a:solidFill>
          <a:srgbClr val="2A1B43"/>
        </a:solidFill>
        <a:effectLst/>
      </p:bgPr>
    </p:bg>
    <p:spTree>
      <p:nvGrpSpPr>
        <p:cNvPr id="1" name="Shape 135"/>
        <p:cNvGrpSpPr/>
        <p:nvPr/>
      </p:nvGrpSpPr>
      <p:grpSpPr>
        <a:xfrm>
          <a:off x="0" y="0"/>
          <a:ext cx="0" cy="0"/>
          <a:chOff x="0" y="0"/>
          <a:chExt cx="0" cy="0"/>
        </a:xfrm>
      </p:grpSpPr>
      <p:sp>
        <p:nvSpPr>
          <p:cNvPr id="136" name="Google Shape;136;p21"/>
          <p:cNvSpPr txBox="1"/>
          <p:nvPr/>
        </p:nvSpPr>
        <p:spPr>
          <a:xfrm>
            <a:off x="1350316" y="4190389"/>
            <a:ext cx="9146382" cy="79242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55191"/>
              </a:buClr>
              <a:buSzPts val="6000"/>
              <a:buFont typeface="Arial"/>
              <a:buNone/>
            </a:pPr>
            <a:r>
              <a:rPr lang="en-US" sz="6000">
                <a:solidFill>
                  <a:srgbClr val="555191"/>
                </a:solidFill>
                <a:latin typeface="Calibri"/>
                <a:ea typeface="Calibri"/>
                <a:cs typeface="Calibri"/>
                <a:sym typeface="Calibri"/>
              </a:rPr>
              <a:t>Q&amp;A</a:t>
            </a:r>
            <a:endParaRPr>
              <a:latin typeface="Calibri"/>
              <a:ea typeface="Calibri"/>
              <a:cs typeface="Calibri"/>
              <a:sym typeface="Calibri"/>
            </a:endParaRPr>
          </a:p>
        </p:txBody>
      </p:sp>
      <p:sp>
        <p:nvSpPr>
          <p:cNvPr id="137" name="Google Shape;137;p21"/>
          <p:cNvSpPr txBox="1"/>
          <p:nvPr/>
        </p:nvSpPr>
        <p:spPr>
          <a:xfrm>
            <a:off x="1350316" y="5101476"/>
            <a:ext cx="9146382" cy="673159"/>
          </a:xfrm>
          <a:prstGeom prst="rect">
            <a:avLst/>
          </a:prstGeom>
          <a:noFill/>
          <a:ln>
            <a:noFill/>
          </a:ln>
        </p:spPr>
        <p:txBody>
          <a:bodyPr spcFirstLastPara="1" wrap="square" lIns="27425" tIns="0" rIns="0" bIns="0" anchor="t" anchorCtr="0">
            <a:noAutofit/>
          </a:bodyPr>
          <a:lstStyle/>
          <a:p>
            <a:pPr marL="0" marR="0" lvl="0" indent="0" algn="l" rtl="0">
              <a:lnSpc>
                <a:spcPct val="90000"/>
              </a:lnSpc>
              <a:spcBef>
                <a:spcPts val="0"/>
              </a:spcBef>
              <a:spcAft>
                <a:spcPts val="0"/>
              </a:spcAft>
              <a:buClr>
                <a:srgbClr val="C1B3DD"/>
              </a:buClr>
              <a:buSzPts val="4000"/>
              <a:buFont typeface="Arial"/>
              <a:buNone/>
            </a:pPr>
            <a:r>
              <a:rPr lang="en-US" sz="4000">
                <a:solidFill>
                  <a:srgbClr val="C1B3DD"/>
                </a:solidFill>
                <a:latin typeface="Calibri"/>
                <a:ea typeface="Calibri"/>
                <a:cs typeface="Calibri"/>
                <a:sym typeface="Calibri"/>
              </a:rPr>
              <a:t>Thank you!</a:t>
            </a:r>
            <a:endParaRPr>
              <a:latin typeface="Calibri"/>
              <a:ea typeface="Calibri"/>
              <a:cs typeface="Calibri"/>
              <a:sym typeface="Calibri"/>
            </a:endParaRPr>
          </a:p>
        </p:txBody>
      </p:sp>
      <p:pic>
        <p:nvPicPr>
          <p:cNvPr id="138" name="Google Shape;138;p21"/>
          <p:cNvPicPr preferRelativeResize="0"/>
          <p:nvPr/>
        </p:nvPicPr>
        <p:blipFill rotWithShape="1">
          <a:blip r:embed="rId2">
            <a:alphaModFix/>
          </a:blip>
          <a:srcRect l="-1" t="-4389" r="-3780" b="-4721"/>
          <a:stretch/>
        </p:blipFill>
        <p:spPr>
          <a:xfrm>
            <a:off x="8714695" y="274320"/>
            <a:ext cx="3384161" cy="3108960"/>
          </a:xfrm>
          <a:prstGeom prst="rect">
            <a:avLst/>
          </a:prstGeom>
          <a:solidFill>
            <a:srgbClr val="2A1B43"/>
          </a:solid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144"/>
        <p:cNvGrpSpPr/>
        <p:nvPr/>
      </p:nvGrpSpPr>
      <p:grpSpPr>
        <a:xfrm>
          <a:off x="0" y="0"/>
          <a:ext cx="0" cy="0"/>
          <a:chOff x="0" y="0"/>
          <a:chExt cx="0" cy="0"/>
        </a:xfrm>
      </p:grpSpPr>
      <p:sp>
        <p:nvSpPr>
          <p:cNvPr id="145" name="Google Shape;145;p2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6"/>
        <p:cNvGrpSpPr/>
        <p:nvPr/>
      </p:nvGrpSpPr>
      <p:grpSpPr>
        <a:xfrm>
          <a:off x="0" y="0"/>
          <a:ext cx="0" cy="0"/>
          <a:chOff x="0" y="0"/>
          <a:chExt cx="0" cy="0"/>
        </a:xfrm>
      </p:grpSpPr>
      <p:grpSp>
        <p:nvGrpSpPr>
          <p:cNvPr id="147" name="Google Shape;147;p24"/>
          <p:cNvGrpSpPr/>
          <p:nvPr/>
        </p:nvGrpSpPr>
        <p:grpSpPr>
          <a:xfrm>
            <a:off x="339000" y="6409384"/>
            <a:ext cx="224089" cy="221162"/>
            <a:chOff x="4328868" y="5502988"/>
            <a:chExt cx="500310" cy="493776"/>
          </a:xfrm>
        </p:grpSpPr>
        <p:sp>
          <p:nvSpPr>
            <p:cNvPr id="148" name="Google Shape;148;p24">
              <a:hlinkClick r:id="" action="ppaction://hlinkshowjump?jump=previousslide"/>
            </p:cNvPr>
            <p:cNvSpPr/>
            <p:nvPr/>
          </p:nvSpPr>
          <p:spPr>
            <a:xfrm>
              <a:off x="4520555" y="5649754"/>
              <a:ext cx="116933" cy="200242"/>
            </a:xfrm>
            <a:custGeom>
              <a:avLst/>
              <a:gdLst/>
              <a:ahLst/>
              <a:cxnLst/>
              <a:rect l="l" t="t" r="r" b="b"/>
              <a:pathLst>
                <a:path w="425" h="728" extrusionOk="0">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D6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4">
              <a:hlinkClick r:id="" action="ppaction://hlinkshowjump?jump=previousslide"/>
            </p:cNvPr>
            <p:cNvSpPr/>
            <p:nvPr/>
          </p:nvSpPr>
          <p:spPr>
            <a:xfrm>
              <a:off x="4328868" y="5502988"/>
              <a:ext cx="500310" cy="493776"/>
            </a:xfrm>
            <a:custGeom>
              <a:avLst/>
              <a:gdLst/>
              <a:ahLst/>
              <a:cxnLst/>
              <a:rect l="l" t="t" r="r" b="b"/>
              <a:pathLst>
                <a:path w="2753" h="2716" extrusionOk="0">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D6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Bottom">
  <p:cSld name="Title Bottom">
    <p:spTree>
      <p:nvGrpSpPr>
        <p:cNvPr id="1" name="Shape 17"/>
        <p:cNvGrpSpPr/>
        <p:nvPr/>
      </p:nvGrpSpPr>
      <p:grpSpPr>
        <a:xfrm>
          <a:off x="0" y="0"/>
          <a:ext cx="0" cy="0"/>
          <a:chOff x="0" y="0"/>
          <a:chExt cx="0" cy="0"/>
        </a:xfrm>
      </p:grpSpPr>
      <p:sp>
        <p:nvSpPr>
          <p:cNvPr id="18" name="Google Shape;18;p3"/>
          <p:cNvSpPr/>
          <p:nvPr/>
        </p:nvSpPr>
        <p:spPr>
          <a:xfrm>
            <a:off x="0" y="2191109"/>
            <a:ext cx="12192000" cy="4666891"/>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3"/>
          <p:cNvPicPr preferRelativeResize="0"/>
          <p:nvPr/>
        </p:nvPicPr>
        <p:blipFill rotWithShape="1">
          <a:blip r:embed="rId2">
            <a:alphaModFix/>
          </a:blip>
          <a:srcRect t="38211" b="43252"/>
          <a:stretch/>
        </p:blipFill>
        <p:spPr>
          <a:xfrm>
            <a:off x="7649818" y="733944"/>
            <a:ext cx="4303643" cy="797749"/>
          </a:xfrm>
          <a:prstGeom prst="rect">
            <a:avLst/>
          </a:prstGeom>
          <a:noFill/>
          <a:ln>
            <a:noFill/>
          </a:ln>
        </p:spPr>
      </p:pic>
      <p:sp>
        <p:nvSpPr>
          <p:cNvPr id="20" name="Google Shape;20;p3"/>
          <p:cNvSpPr txBox="1">
            <a:spLocks noGrp="1"/>
          </p:cNvSpPr>
          <p:nvPr>
            <p:ph type="title"/>
          </p:nvPr>
        </p:nvSpPr>
        <p:spPr>
          <a:xfrm>
            <a:off x="1516966" y="3238919"/>
            <a:ext cx="9151034" cy="13255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1516967" y="5729158"/>
            <a:ext cx="9151034" cy="27121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1516967" y="6028267"/>
            <a:ext cx="9151034" cy="28441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5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SzPts val="3200"/>
              <a:buNone/>
              <a:defRPr sz="54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Google Shape;154;p2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2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6" name="Google Shape;156;p26"/>
          <p:cNvSpPr>
            <a:spLocks noGrp="1"/>
          </p:cNvSpPr>
          <p:nvPr>
            <p:ph type="pic" idx="2"/>
          </p:nvPr>
        </p:nvSpPr>
        <p:spPr>
          <a:xfrm>
            <a:off x="0" y="2965"/>
            <a:ext cx="12192000" cy="412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157"/>
        <p:cNvGrpSpPr/>
        <p:nvPr/>
      </p:nvGrpSpPr>
      <p:grpSpPr>
        <a:xfrm>
          <a:off x="0" y="0"/>
          <a:ext cx="0" cy="0"/>
          <a:chOff x="0" y="0"/>
          <a:chExt cx="0" cy="0"/>
        </a:xfrm>
      </p:grpSpPr>
      <p:sp>
        <p:nvSpPr>
          <p:cNvPr id="158" name="Google Shape;158;p27"/>
          <p:cNvSpPr/>
          <p:nvPr/>
        </p:nvSpPr>
        <p:spPr>
          <a:xfrm>
            <a:off x="-48100" y="4883400"/>
            <a:ext cx="12342000" cy="2050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7"/>
          <p:cNvSpPr txBox="1"/>
          <p:nvPr/>
        </p:nvSpPr>
        <p:spPr>
          <a:xfrm>
            <a:off x="10427496" y="6467075"/>
            <a:ext cx="11475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Barlow"/>
                <a:ea typeface="Barlow"/>
                <a:cs typeface="Barlow"/>
                <a:sym typeface="Barlow"/>
              </a:rPr>
              <a:t>© Watermark 2020</a:t>
            </a:r>
            <a:endParaRPr sz="1400" b="0" i="0" u="none" strike="noStrike" cap="none">
              <a:solidFill>
                <a:srgbClr val="000000"/>
              </a:solidFill>
              <a:latin typeface="Barlow"/>
              <a:ea typeface="Barlow"/>
              <a:cs typeface="Barlow"/>
              <a:sym typeface="Barlow"/>
            </a:endParaRPr>
          </a:p>
        </p:txBody>
      </p:sp>
      <p:pic>
        <p:nvPicPr>
          <p:cNvPr id="160" name="Google Shape;160;p27"/>
          <p:cNvPicPr preferRelativeResize="0"/>
          <p:nvPr/>
        </p:nvPicPr>
        <p:blipFill rotWithShape="1">
          <a:blip r:embed="rId2">
            <a:alphaModFix/>
          </a:blip>
          <a:srcRect/>
          <a:stretch/>
        </p:blipFill>
        <p:spPr>
          <a:xfrm>
            <a:off x="266523" y="6424323"/>
            <a:ext cx="1175451" cy="1935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raphic Agenda, 3-5 Items">
  <p:cSld name="Graphic Agenda, 3-5 Items">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457200" y="419386"/>
            <a:ext cx="79989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8"/>
          <p:cNvSpPr/>
          <p:nvPr/>
        </p:nvSpPr>
        <p:spPr>
          <a:xfrm rot="-1800257">
            <a:off x="5588107" y="1623841"/>
            <a:ext cx="657515" cy="567055"/>
          </a:xfrm>
          <a:prstGeom prst="triangle">
            <a:avLst>
              <a:gd name="adj" fmla="val 50000"/>
            </a:avLst>
          </a:prstGeom>
          <a:solidFill>
            <a:srgbClr val="F1EF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8"/>
          <p:cNvSpPr/>
          <p:nvPr/>
        </p:nvSpPr>
        <p:spPr>
          <a:xfrm rot="1800257">
            <a:off x="5895236" y="2346236"/>
            <a:ext cx="657515" cy="567055"/>
          </a:xfrm>
          <a:prstGeom prst="triangle">
            <a:avLst>
              <a:gd name="adj" fmla="val 50000"/>
            </a:avLst>
          </a:prstGeom>
          <a:solidFill>
            <a:srgbClr val="CAC0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28"/>
          <p:cNvSpPr/>
          <p:nvPr/>
        </p:nvSpPr>
        <p:spPr>
          <a:xfrm rot="-1800257">
            <a:off x="5587329" y="3073239"/>
            <a:ext cx="657515" cy="567055"/>
          </a:xfrm>
          <a:prstGeom prst="triangle">
            <a:avLst>
              <a:gd name="adj" fmla="val 50000"/>
            </a:avLst>
          </a:prstGeom>
          <a:solidFill>
            <a:srgbClr val="9A9A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28"/>
          <p:cNvSpPr/>
          <p:nvPr/>
        </p:nvSpPr>
        <p:spPr>
          <a:xfrm rot="1800257">
            <a:off x="5896096" y="3789481"/>
            <a:ext cx="657515" cy="567055"/>
          </a:xfrm>
          <a:prstGeom prst="triangle">
            <a:avLst>
              <a:gd name="adj" fmla="val 50000"/>
            </a:avLst>
          </a:prstGeom>
          <a:solidFill>
            <a:srgbClr val="6867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28"/>
          <p:cNvSpPr/>
          <p:nvPr/>
        </p:nvSpPr>
        <p:spPr>
          <a:xfrm rot="-1800257">
            <a:off x="5585556" y="4508511"/>
            <a:ext cx="657515" cy="56705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28"/>
          <p:cNvSpPr txBox="1"/>
          <p:nvPr/>
        </p:nvSpPr>
        <p:spPr>
          <a:xfrm>
            <a:off x="5627788" y="3200683"/>
            <a:ext cx="697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169" name="Google Shape;169;p28"/>
          <p:cNvSpPr txBox="1">
            <a:spLocks noGrp="1"/>
          </p:cNvSpPr>
          <p:nvPr>
            <p:ph type="body" idx="1"/>
          </p:nvPr>
        </p:nvSpPr>
        <p:spPr>
          <a:xfrm>
            <a:off x="6627169" y="2328326"/>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0" name="Google Shape;170;p28"/>
          <p:cNvSpPr txBox="1">
            <a:spLocks noGrp="1"/>
          </p:cNvSpPr>
          <p:nvPr>
            <p:ph type="body" idx="2"/>
          </p:nvPr>
        </p:nvSpPr>
        <p:spPr>
          <a:xfrm>
            <a:off x="457200" y="1600200"/>
            <a:ext cx="5036400" cy="779400"/>
          </a:xfrm>
          <a:prstGeom prst="rect">
            <a:avLst/>
          </a:prstGeom>
          <a:noFill/>
          <a:ln>
            <a:noFill/>
          </a:ln>
        </p:spPr>
        <p:txBody>
          <a:bodyPr spcFirstLastPara="1" wrap="square" lIns="0" tIns="0" rIns="0" bIns="0" anchor="ctr" anchorCtr="0">
            <a:noAutofit/>
          </a:bodyPr>
          <a:lstStyle>
            <a:lvl1pPr marL="457200" lvl="0" indent="-228600" algn="r" rtl="0">
              <a:lnSpc>
                <a:spcPct val="90000"/>
              </a:lnSpc>
              <a:spcBef>
                <a:spcPts val="1000"/>
              </a:spcBef>
              <a:spcAft>
                <a:spcPts val="0"/>
              </a:spcAft>
              <a:buClr>
                <a:schemeClr val="lt1"/>
              </a:buClr>
              <a:buSzPts val="2000"/>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1" name="Google Shape;171;p28"/>
          <p:cNvSpPr txBox="1">
            <a:spLocks noGrp="1"/>
          </p:cNvSpPr>
          <p:nvPr>
            <p:ph type="body" idx="3"/>
          </p:nvPr>
        </p:nvSpPr>
        <p:spPr>
          <a:xfrm>
            <a:off x="6627169" y="3767308"/>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2" name="Google Shape;172;p28"/>
          <p:cNvSpPr txBox="1">
            <a:spLocks noGrp="1"/>
          </p:cNvSpPr>
          <p:nvPr>
            <p:ph type="body" idx="4"/>
          </p:nvPr>
        </p:nvSpPr>
        <p:spPr>
          <a:xfrm>
            <a:off x="457200" y="3050228"/>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3" name="Google Shape;173;p28"/>
          <p:cNvSpPr txBox="1">
            <a:spLocks noGrp="1"/>
          </p:cNvSpPr>
          <p:nvPr>
            <p:ph type="body" idx="5"/>
          </p:nvPr>
        </p:nvSpPr>
        <p:spPr>
          <a:xfrm>
            <a:off x="457200" y="4500256"/>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4" name="Google Shape;174;p28"/>
          <p:cNvSpPr txBox="1">
            <a:spLocks noGrp="1"/>
          </p:cNvSpPr>
          <p:nvPr>
            <p:ph type="body" idx="6"/>
          </p:nvPr>
        </p:nvSpPr>
        <p:spPr>
          <a:xfrm>
            <a:off x="5812610" y="3961263"/>
            <a:ext cx="724500" cy="447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5" name="Google Shape;175;p28"/>
          <p:cNvSpPr txBox="1">
            <a:spLocks noGrp="1"/>
          </p:cNvSpPr>
          <p:nvPr>
            <p:ph type="body" idx="7"/>
          </p:nvPr>
        </p:nvSpPr>
        <p:spPr>
          <a:xfrm>
            <a:off x="5615596" y="4682928"/>
            <a:ext cx="720000" cy="377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6" name="Google Shape;176;p28"/>
          <p:cNvSpPr txBox="1"/>
          <p:nvPr/>
        </p:nvSpPr>
        <p:spPr>
          <a:xfrm>
            <a:off x="5812610" y="2471062"/>
            <a:ext cx="724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177" name="Google Shape;177;p28"/>
          <p:cNvSpPr txBox="1"/>
          <p:nvPr/>
        </p:nvSpPr>
        <p:spPr>
          <a:xfrm>
            <a:off x="5627789" y="1740933"/>
            <a:ext cx="697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sic Agenda">
  <p:cSld name="Basic Agenda">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29"/>
          <p:cNvSpPr txBox="1">
            <a:spLocks noGrp="1"/>
          </p:cNvSpPr>
          <p:nvPr>
            <p:ph type="body" idx="1"/>
          </p:nvPr>
        </p:nvSpPr>
        <p:spPr>
          <a:xfrm>
            <a:off x="457200" y="1257300"/>
            <a:ext cx="10543800" cy="4791000"/>
          </a:xfrm>
          <a:prstGeom prst="rect">
            <a:avLst/>
          </a:prstGeom>
          <a:noFill/>
          <a:ln>
            <a:noFill/>
          </a:ln>
        </p:spPr>
        <p:txBody>
          <a:bodyPr spcFirstLastPara="1" wrap="square" lIns="0" tIns="0" rIns="0" bIns="0" anchor="t" anchorCtr="0">
            <a:noAutofit/>
          </a:bodyPr>
          <a:lstStyle>
            <a:lvl1pPr marL="457200" lvl="0" indent="-387350" algn="l" rtl="0">
              <a:lnSpc>
                <a:spcPct val="90000"/>
              </a:lnSpc>
              <a:spcBef>
                <a:spcPts val="1000"/>
              </a:spcBef>
              <a:spcAft>
                <a:spcPts val="0"/>
              </a:spcAft>
              <a:buClr>
                <a:schemeClr val="lt2"/>
              </a:buClr>
              <a:buSzPts val="2500"/>
              <a:buFont typeface="Calibri"/>
              <a:buAutoNum type="arabicPeriod"/>
              <a:defRPr sz="2000"/>
            </a:lvl1pPr>
            <a:lvl2pPr marL="914400" lvl="1" indent="-355600" algn="l" rtl="0">
              <a:lnSpc>
                <a:spcPct val="90000"/>
              </a:lnSpc>
              <a:spcBef>
                <a:spcPts val="500"/>
              </a:spcBef>
              <a:spcAft>
                <a:spcPts val="0"/>
              </a:spcAft>
              <a:buClr>
                <a:schemeClr val="lt2"/>
              </a:buClr>
              <a:buSzPts val="2000"/>
              <a:buFont typeface="Calibri"/>
              <a:buAutoNum type="arabicPeriod"/>
              <a:defRPr/>
            </a:lvl2pPr>
            <a:lvl3pPr marL="1371600" lvl="2" indent="-355600" algn="l" rtl="0">
              <a:lnSpc>
                <a:spcPct val="90000"/>
              </a:lnSpc>
              <a:spcBef>
                <a:spcPts val="500"/>
              </a:spcBef>
              <a:spcAft>
                <a:spcPts val="0"/>
              </a:spcAft>
              <a:buClr>
                <a:schemeClr val="lt2"/>
              </a:buClr>
              <a:buSzPts val="2000"/>
              <a:buFont typeface="Calibri"/>
              <a:buAutoNum type="arabicPeriod"/>
              <a:defRPr/>
            </a:lvl3pPr>
            <a:lvl4pPr marL="1828800" lvl="3" indent="-355600" algn="l" rtl="0">
              <a:lnSpc>
                <a:spcPct val="90000"/>
              </a:lnSpc>
              <a:spcBef>
                <a:spcPts val="500"/>
              </a:spcBef>
              <a:spcAft>
                <a:spcPts val="0"/>
              </a:spcAft>
              <a:buClr>
                <a:schemeClr val="lt2"/>
              </a:buClr>
              <a:buSzPts val="2000"/>
              <a:buFont typeface="Calibri"/>
              <a:buAutoNum type="arabicPeriod"/>
              <a:defRPr/>
            </a:lvl4pPr>
            <a:lvl5pPr marL="2286000" lvl="4" indent="-355600" algn="l" rtl="0">
              <a:lnSpc>
                <a:spcPct val="90000"/>
              </a:lnSpc>
              <a:spcBef>
                <a:spcPts val="500"/>
              </a:spcBef>
              <a:spcAft>
                <a:spcPts val="0"/>
              </a:spcAft>
              <a:buClr>
                <a:schemeClr val="lt2"/>
              </a:buClr>
              <a:buSzPts val="2000"/>
              <a:buFont typeface="Calibri"/>
              <a:buAutoNum type="arabicPerio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485489" y="419385"/>
            <a:ext cx="10665300" cy="4605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rgbClr val="6E41A9"/>
              </a:buClr>
              <a:buSzPts val="2400"/>
              <a:buFont typeface="Calibri"/>
              <a:buNone/>
              <a:defRPr sz="3200" b="0" i="0" u="none" strike="noStrike" cap="none">
                <a:solidFill>
                  <a:srgbClr val="6E41A9"/>
                </a:solidFill>
                <a:latin typeface="Calibri"/>
                <a:ea typeface="Calibri"/>
                <a:cs typeface="Calibri"/>
                <a:sym typeface="Calibri"/>
              </a:defRPr>
            </a:lvl1pPr>
            <a:lvl2pPr lvl="1" algn="l" rtl="0">
              <a:lnSpc>
                <a:spcPct val="100000"/>
              </a:lnSpc>
              <a:spcBef>
                <a:spcPts val="0"/>
              </a:spcBef>
              <a:spcAft>
                <a:spcPts val="0"/>
              </a:spcAft>
              <a:buSzPts val="1100"/>
              <a:buFont typeface="Arial"/>
              <a:buNone/>
              <a:defRPr sz="1867"/>
            </a:lvl2pPr>
            <a:lvl3pPr lvl="2" algn="l" rtl="0">
              <a:lnSpc>
                <a:spcPct val="100000"/>
              </a:lnSpc>
              <a:spcBef>
                <a:spcPts val="0"/>
              </a:spcBef>
              <a:spcAft>
                <a:spcPts val="0"/>
              </a:spcAft>
              <a:buSzPts val="1100"/>
              <a:buFont typeface="Arial"/>
              <a:buNone/>
              <a:defRPr sz="1867"/>
            </a:lvl3pPr>
            <a:lvl4pPr lvl="3" algn="l" rtl="0">
              <a:lnSpc>
                <a:spcPct val="100000"/>
              </a:lnSpc>
              <a:spcBef>
                <a:spcPts val="0"/>
              </a:spcBef>
              <a:spcAft>
                <a:spcPts val="0"/>
              </a:spcAft>
              <a:buSzPts val="1100"/>
              <a:buFont typeface="Arial"/>
              <a:buNone/>
              <a:defRPr sz="1867"/>
            </a:lvl4pPr>
            <a:lvl5pPr lvl="4" algn="l" rtl="0">
              <a:lnSpc>
                <a:spcPct val="100000"/>
              </a:lnSpc>
              <a:spcBef>
                <a:spcPts val="0"/>
              </a:spcBef>
              <a:spcAft>
                <a:spcPts val="0"/>
              </a:spcAft>
              <a:buSzPts val="1100"/>
              <a:buFont typeface="Arial"/>
              <a:buNone/>
              <a:defRPr sz="1867"/>
            </a:lvl5pPr>
            <a:lvl6pPr lvl="5" algn="l" rtl="0">
              <a:lnSpc>
                <a:spcPct val="100000"/>
              </a:lnSpc>
              <a:spcBef>
                <a:spcPts val="0"/>
              </a:spcBef>
              <a:spcAft>
                <a:spcPts val="0"/>
              </a:spcAft>
              <a:buSzPts val="1100"/>
              <a:buFont typeface="Arial"/>
              <a:buNone/>
              <a:defRPr sz="1867"/>
            </a:lvl6pPr>
            <a:lvl7pPr lvl="6" algn="l" rtl="0">
              <a:lnSpc>
                <a:spcPct val="100000"/>
              </a:lnSpc>
              <a:spcBef>
                <a:spcPts val="0"/>
              </a:spcBef>
              <a:spcAft>
                <a:spcPts val="0"/>
              </a:spcAft>
              <a:buSzPts val="1100"/>
              <a:buFont typeface="Arial"/>
              <a:buNone/>
              <a:defRPr sz="1867"/>
            </a:lvl7pPr>
            <a:lvl8pPr lvl="7" algn="l" rtl="0">
              <a:lnSpc>
                <a:spcPct val="100000"/>
              </a:lnSpc>
              <a:spcBef>
                <a:spcPts val="0"/>
              </a:spcBef>
              <a:spcAft>
                <a:spcPts val="0"/>
              </a:spcAft>
              <a:buSzPts val="1100"/>
              <a:buFont typeface="Arial"/>
              <a:buNone/>
              <a:defRPr sz="1867"/>
            </a:lvl8pPr>
            <a:lvl9pPr lvl="8" algn="l" rtl="0">
              <a:lnSpc>
                <a:spcPct val="100000"/>
              </a:lnSpc>
              <a:spcBef>
                <a:spcPts val="0"/>
              </a:spcBef>
              <a:spcAft>
                <a:spcPts val="0"/>
              </a:spcAft>
              <a:buSzPts val="1100"/>
              <a:buFont typeface="Arial"/>
              <a:buNone/>
              <a:defRPr sz="1867"/>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612648" y="585216"/>
            <a:ext cx="10972800" cy="804600"/>
          </a:xfrm>
          <a:prstGeom prst="rect">
            <a:avLst/>
          </a:prstGeom>
          <a:noFill/>
          <a:ln>
            <a:noFill/>
          </a:ln>
        </p:spPr>
        <p:txBody>
          <a:bodyPr spcFirstLastPara="1" wrap="square" lIns="0" tIns="0" rIns="0" bIns="0" anchor="ctr" anchorCtr="0">
            <a:noAutofit/>
          </a:bodyPr>
          <a:lstStyle>
            <a:lvl1pPr lvl="0" algn="l" rtl="0">
              <a:lnSpc>
                <a:spcPct val="75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p31"/>
          <p:cNvSpPr txBox="1">
            <a:spLocks noGrp="1"/>
          </p:cNvSpPr>
          <p:nvPr>
            <p:ph type="dt" idx="10"/>
          </p:nvPr>
        </p:nvSpPr>
        <p:spPr>
          <a:xfrm>
            <a:off x="-18288" y="6876288"/>
            <a:ext cx="9000" cy="9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Google Shape;186;p31"/>
          <p:cNvSpPr txBox="1">
            <a:spLocks noGrp="1"/>
          </p:cNvSpPr>
          <p:nvPr>
            <p:ph type="ftr" idx="11"/>
          </p:nvPr>
        </p:nvSpPr>
        <p:spPr>
          <a:xfrm>
            <a:off x="612648" y="6256544"/>
            <a:ext cx="7187100" cy="3222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7" name="Google Shape;187;p31"/>
          <p:cNvSpPr txBox="1">
            <a:spLocks noGrp="1"/>
          </p:cNvSpPr>
          <p:nvPr>
            <p:ph type="sldNum" idx="12"/>
          </p:nvPr>
        </p:nvSpPr>
        <p:spPr>
          <a:xfrm>
            <a:off x="252000" y="6398600"/>
            <a:ext cx="216000" cy="1800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31"/>
          <p:cNvSpPr txBox="1">
            <a:spLocks noGrp="1"/>
          </p:cNvSpPr>
          <p:nvPr>
            <p:ph type="body" idx="1"/>
          </p:nvPr>
        </p:nvSpPr>
        <p:spPr>
          <a:xfrm>
            <a:off x="609600" y="1426464"/>
            <a:ext cx="10972800" cy="3216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800"/>
              </a:spcBef>
              <a:spcAft>
                <a:spcPts val="0"/>
              </a:spcAft>
              <a:buSzPts val="2100"/>
              <a:buNone/>
              <a:defRPr sz="2100" b="0" cap="none">
                <a:solidFill>
                  <a:schemeClr val="accent1"/>
                </a:solidFill>
              </a:defRPr>
            </a:lvl1pPr>
            <a:lvl2pPr marL="914400" lvl="1" indent="-342900" algn="l" rtl="0">
              <a:lnSpc>
                <a:spcPct val="100000"/>
              </a:lnSpc>
              <a:spcBef>
                <a:spcPts val="0"/>
              </a:spcBef>
              <a:spcAft>
                <a:spcPts val="0"/>
              </a:spcAft>
              <a:buSzPts val="1800"/>
              <a:buChar char="•"/>
              <a:defRPr/>
            </a:lvl2pPr>
            <a:lvl3pPr marL="1371600" lvl="2" indent="-342900" algn="l" rtl="0">
              <a:lnSpc>
                <a:spcPct val="100000"/>
              </a:lnSpc>
              <a:spcBef>
                <a:spcPts val="900"/>
              </a:spcBef>
              <a:spcAft>
                <a:spcPts val="0"/>
              </a:spcAft>
              <a:buSzPts val="1800"/>
              <a:buChar char="•"/>
              <a:defRPr/>
            </a:lvl3pPr>
            <a:lvl4pPr marL="1828800" lvl="3" indent="-342900" algn="l" rtl="0">
              <a:lnSpc>
                <a:spcPct val="100000"/>
              </a:lnSpc>
              <a:spcBef>
                <a:spcPts val="900"/>
              </a:spcBef>
              <a:spcAft>
                <a:spcPts val="0"/>
              </a:spcAft>
              <a:buSzPts val="1800"/>
              <a:buChar char="•"/>
              <a:defRPr/>
            </a:lvl4pPr>
            <a:lvl5pPr marL="2286000" lvl="4" indent="-342900" algn="l" rtl="0">
              <a:lnSpc>
                <a:spcPct val="100000"/>
              </a:lnSpc>
              <a:spcBef>
                <a:spcPts val="900"/>
              </a:spcBef>
              <a:spcAft>
                <a:spcPts val="0"/>
              </a:spcAft>
              <a:buSzPts val="1800"/>
              <a:buChar char="•"/>
              <a:defRPr/>
            </a:lvl5pPr>
            <a:lvl6pPr marL="2743200" lvl="5" indent="-342900" algn="l" rtl="0">
              <a:lnSpc>
                <a:spcPct val="100000"/>
              </a:lnSpc>
              <a:spcBef>
                <a:spcPts val="900"/>
              </a:spcBef>
              <a:spcAft>
                <a:spcPts val="0"/>
              </a:spcAft>
              <a:buSzPts val="1800"/>
              <a:buChar char="•"/>
              <a:defRPr/>
            </a:lvl6pPr>
            <a:lvl7pPr marL="3200400" lvl="6" indent="-342900" algn="l" rtl="0">
              <a:lnSpc>
                <a:spcPct val="100000"/>
              </a:lnSpc>
              <a:spcBef>
                <a:spcPts val="900"/>
              </a:spcBef>
              <a:spcAft>
                <a:spcPts val="0"/>
              </a:spcAft>
              <a:buSzPts val="1800"/>
              <a:buChar char="•"/>
              <a:defRPr/>
            </a:lvl7pPr>
            <a:lvl8pPr marL="3657600" lvl="7" indent="-342900" algn="l" rtl="0">
              <a:lnSpc>
                <a:spcPct val="100000"/>
              </a:lnSpc>
              <a:spcBef>
                <a:spcPts val="900"/>
              </a:spcBef>
              <a:spcAft>
                <a:spcPts val="0"/>
              </a:spcAft>
              <a:buSzPts val="1800"/>
              <a:buChar char="•"/>
              <a:defRPr/>
            </a:lvl8pPr>
            <a:lvl9pPr marL="4114800" lvl="8" indent="-342900" algn="l" rtl="0">
              <a:lnSpc>
                <a:spcPct val="90000"/>
              </a:lnSpc>
              <a:spcBef>
                <a:spcPts val="900"/>
              </a:spcBef>
              <a:spcAft>
                <a:spcPts val="0"/>
              </a:spcAft>
              <a:buClr>
                <a:schemeClr val="dk1"/>
              </a:buClr>
              <a:buSzPts val="1800"/>
              <a:buChar char="•"/>
              <a:defRPr/>
            </a:lvl9pPr>
          </a:lstStyle>
          <a:p>
            <a:endParaRPr/>
          </a:p>
        </p:txBody>
      </p:sp>
      <p:sp>
        <p:nvSpPr>
          <p:cNvPr id="189" name="Google Shape;189;p31"/>
          <p:cNvSpPr txBox="1">
            <a:spLocks noGrp="1"/>
          </p:cNvSpPr>
          <p:nvPr>
            <p:ph type="body" idx="2"/>
          </p:nvPr>
        </p:nvSpPr>
        <p:spPr>
          <a:xfrm>
            <a:off x="609600" y="1920240"/>
            <a:ext cx="5257800" cy="4142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SzPts val="1800"/>
              <a:buChar char="•"/>
              <a:defRPr/>
            </a:lvl1pPr>
            <a:lvl2pPr marL="914400" lvl="1" indent="-342900" algn="l" rtl="0">
              <a:lnSpc>
                <a:spcPct val="100000"/>
              </a:lnSpc>
              <a:spcBef>
                <a:spcPts val="900"/>
              </a:spcBef>
              <a:spcAft>
                <a:spcPts val="0"/>
              </a:spcAft>
              <a:buSzPts val="1800"/>
              <a:buChar char="•"/>
              <a:defRPr/>
            </a:lvl2pPr>
            <a:lvl3pPr marL="1371600" lvl="2" indent="-342900" algn="l" rtl="0">
              <a:lnSpc>
                <a:spcPct val="100000"/>
              </a:lnSpc>
              <a:spcBef>
                <a:spcPts val="900"/>
              </a:spcBef>
              <a:spcAft>
                <a:spcPts val="0"/>
              </a:spcAft>
              <a:buSzPts val="1800"/>
              <a:buChar char="•"/>
              <a:defRPr/>
            </a:lvl3pPr>
            <a:lvl4pPr marL="1828800" lvl="3" indent="-342900" algn="l" rtl="0">
              <a:lnSpc>
                <a:spcPct val="100000"/>
              </a:lnSpc>
              <a:spcBef>
                <a:spcPts val="900"/>
              </a:spcBef>
              <a:spcAft>
                <a:spcPts val="0"/>
              </a:spcAft>
              <a:buSzPts val="1800"/>
              <a:buChar char="•"/>
              <a:defRPr/>
            </a:lvl4pPr>
            <a:lvl5pPr marL="2286000" lvl="4" indent="-342900" algn="l" rtl="0">
              <a:lnSpc>
                <a:spcPct val="100000"/>
              </a:lnSpc>
              <a:spcBef>
                <a:spcPts val="900"/>
              </a:spcBef>
              <a:spcAft>
                <a:spcPts val="0"/>
              </a:spcAft>
              <a:buSzPts val="1800"/>
              <a:buChar char="•"/>
              <a:defRPr/>
            </a:lvl5pPr>
            <a:lvl6pPr marL="2743200" lvl="5" indent="-342900" algn="l" rtl="0">
              <a:lnSpc>
                <a:spcPct val="100000"/>
              </a:lnSpc>
              <a:spcBef>
                <a:spcPts val="900"/>
              </a:spcBef>
              <a:spcAft>
                <a:spcPts val="0"/>
              </a:spcAft>
              <a:buSzPts val="1800"/>
              <a:buChar char="•"/>
              <a:defRPr/>
            </a:lvl6pPr>
            <a:lvl7pPr marL="3200400" lvl="6" indent="-342900" algn="l" rtl="0">
              <a:lnSpc>
                <a:spcPct val="100000"/>
              </a:lnSpc>
              <a:spcBef>
                <a:spcPts val="900"/>
              </a:spcBef>
              <a:spcAft>
                <a:spcPts val="0"/>
              </a:spcAft>
              <a:buSzPts val="1800"/>
              <a:buChar char="•"/>
              <a:defRPr/>
            </a:lvl7pPr>
            <a:lvl8pPr marL="3657600" lvl="7" indent="-342900" algn="l" rtl="0">
              <a:lnSpc>
                <a:spcPct val="100000"/>
              </a:lnSpc>
              <a:spcBef>
                <a:spcPts val="900"/>
              </a:spcBef>
              <a:spcAft>
                <a:spcPts val="0"/>
              </a:spcAft>
              <a:buSzPts val="1800"/>
              <a:buChar char="•"/>
              <a:defRPr/>
            </a:lvl8pPr>
            <a:lvl9pPr marL="4114800" lvl="8" indent="-342900" algn="l" rtl="0">
              <a:lnSpc>
                <a:spcPct val="90000"/>
              </a:lnSpc>
              <a:spcBef>
                <a:spcPts val="900"/>
              </a:spcBef>
              <a:spcAft>
                <a:spcPts val="0"/>
              </a:spcAft>
              <a:buClr>
                <a:schemeClr val="dk1"/>
              </a:buClr>
              <a:buSzPts val="1800"/>
              <a:buChar char="•"/>
              <a:defRPr/>
            </a:lvl9pPr>
          </a:lstStyle>
          <a:p>
            <a:endParaRPr/>
          </a:p>
        </p:txBody>
      </p:sp>
      <p:sp>
        <p:nvSpPr>
          <p:cNvPr id="190" name="Google Shape;190;p31"/>
          <p:cNvSpPr txBox="1">
            <a:spLocks noGrp="1"/>
          </p:cNvSpPr>
          <p:nvPr>
            <p:ph type="body" idx="3"/>
          </p:nvPr>
        </p:nvSpPr>
        <p:spPr>
          <a:xfrm>
            <a:off x="6318504" y="1920240"/>
            <a:ext cx="5257800" cy="4142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SzPts val="1800"/>
              <a:buChar char="•"/>
              <a:defRPr/>
            </a:lvl1pPr>
            <a:lvl2pPr marL="914400" lvl="1" indent="-342900" algn="l" rtl="0">
              <a:lnSpc>
                <a:spcPct val="100000"/>
              </a:lnSpc>
              <a:spcBef>
                <a:spcPts val="900"/>
              </a:spcBef>
              <a:spcAft>
                <a:spcPts val="0"/>
              </a:spcAft>
              <a:buSzPts val="1800"/>
              <a:buChar char="•"/>
              <a:defRPr/>
            </a:lvl2pPr>
            <a:lvl3pPr marL="1371600" lvl="2" indent="-342900" algn="l" rtl="0">
              <a:lnSpc>
                <a:spcPct val="100000"/>
              </a:lnSpc>
              <a:spcBef>
                <a:spcPts val="900"/>
              </a:spcBef>
              <a:spcAft>
                <a:spcPts val="0"/>
              </a:spcAft>
              <a:buSzPts val="1800"/>
              <a:buChar char="•"/>
              <a:defRPr/>
            </a:lvl3pPr>
            <a:lvl4pPr marL="1828800" lvl="3" indent="-342900" algn="l" rtl="0">
              <a:lnSpc>
                <a:spcPct val="100000"/>
              </a:lnSpc>
              <a:spcBef>
                <a:spcPts val="900"/>
              </a:spcBef>
              <a:spcAft>
                <a:spcPts val="0"/>
              </a:spcAft>
              <a:buSzPts val="1800"/>
              <a:buChar char="•"/>
              <a:defRPr/>
            </a:lvl4pPr>
            <a:lvl5pPr marL="2286000" lvl="4" indent="-342900" algn="l" rtl="0">
              <a:lnSpc>
                <a:spcPct val="100000"/>
              </a:lnSpc>
              <a:spcBef>
                <a:spcPts val="900"/>
              </a:spcBef>
              <a:spcAft>
                <a:spcPts val="0"/>
              </a:spcAft>
              <a:buSzPts val="1800"/>
              <a:buChar char="•"/>
              <a:defRPr/>
            </a:lvl5pPr>
            <a:lvl6pPr marL="2743200" lvl="5" indent="-342900" algn="l" rtl="0">
              <a:lnSpc>
                <a:spcPct val="100000"/>
              </a:lnSpc>
              <a:spcBef>
                <a:spcPts val="900"/>
              </a:spcBef>
              <a:spcAft>
                <a:spcPts val="0"/>
              </a:spcAft>
              <a:buSzPts val="1800"/>
              <a:buChar char="•"/>
              <a:defRPr/>
            </a:lvl6pPr>
            <a:lvl7pPr marL="3200400" lvl="6" indent="-342900" algn="l" rtl="0">
              <a:lnSpc>
                <a:spcPct val="100000"/>
              </a:lnSpc>
              <a:spcBef>
                <a:spcPts val="900"/>
              </a:spcBef>
              <a:spcAft>
                <a:spcPts val="0"/>
              </a:spcAft>
              <a:buSzPts val="1800"/>
              <a:buChar char="•"/>
              <a:defRPr/>
            </a:lvl7pPr>
            <a:lvl8pPr marL="3657600" lvl="7" indent="-342900" algn="l" rtl="0">
              <a:lnSpc>
                <a:spcPct val="100000"/>
              </a:lnSpc>
              <a:spcBef>
                <a:spcPts val="900"/>
              </a:spcBef>
              <a:spcAft>
                <a:spcPts val="0"/>
              </a:spcAft>
              <a:buSzPts val="1800"/>
              <a:buChar char="•"/>
              <a:defRPr/>
            </a:lvl8pPr>
            <a:lvl9pPr marL="4114800" lvl="8" indent="-342900" algn="l" rtl="0">
              <a:lnSpc>
                <a:spcPct val="90000"/>
              </a:lnSpc>
              <a:spcBef>
                <a:spcPts val="9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sic Agenda">
  <p:cSld name="Basic Agenda">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p33"/>
          <p:cNvSpPr txBox="1">
            <a:spLocks noGrp="1"/>
          </p:cNvSpPr>
          <p:nvPr>
            <p:ph type="body" idx="1"/>
          </p:nvPr>
        </p:nvSpPr>
        <p:spPr>
          <a:xfrm>
            <a:off x="457200" y="1257300"/>
            <a:ext cx="10543800" cy="4791000"/>
          </a:xfrm>
          <a:prstGeom prst="rect">
            <a:avLst/>
          </a:prstGeom>
          <a:noFill/>
          <a:ln>
            <a:noFill/>
          </a:ln>
        </p:spPr>
        <p:txBody>
          <a:bodyPr spcFirstLastPara="1" wrap="square" lIns="0" tIns="0" rIns="0" bIns="0" anchor="t" anchorCtr="0">
            <a:noAutofit/>
          </a:bodyPr>
          <a:lstStyle>
            <a:lvl1pPr marL="457200" lvl="0" indent="-387350" algn="l" rtl="0">
              <a:lnSpc>
                <a:spcPct val="90000"/>
              </a:lnSpc>
              <a:spcBef>
                <a:spcPts val="1000"/>
              </a:spcBef>
              <a:spcAft>
                <a:spcPts val="0"/>
              </a:spcAft>
              <a:buClr>
                <a:schemeClr val="lt2"/>
              </a:buClr>
              <a:buSzPts val="2500"/>
              <a:buFont typeface="Calibri"/>
              <a:buAutoNum type="arabicPeriod"/>
              <a:defRPr sz="2000"/>
            </a:lvl1pPr>
            <a:lvl2pPr marL="914400" lvl="1" indent="-355600" algn="l" rtl="0">
              <a:lnSpc>
                <a:spcPct val="90000"/>
              </a:lnSpc>
              <a:spcBef>
                <a:spcPts val="500"/>
              </a:spcBef>
              <a:spcAft>
                <a:spcPts val="0"/>
              </a:spcAft>
              <a:buClr>
                <a:schemeClr val="lt2"/>
              </a:buClr>
              <a:buSzPts val="2000"/>
              <a:buFont typeface="Calibri"/>
              <a:buAutoNum type="arabicPeriod"/>
              <a:defRPr/>
            </a:lvl2pPr>
            <a:lvl3pPr marL="1371600" lvl="2" indent="-355600" algn="l" rtl="0">
              <a:lnSpc>
                <a:spcPct val="90000"/>
              </a:lnSpc>
              <a:spcBef>
                <a:spcPts val="500"/>
              </a:spcBef>
              <a:spcAft>
                <a:spcPts val="0"/>
              </a:spcAft>
              <a:buClr>
                <a:schemeClr val="lt2"/>
              </a:buClr>
              <a:buSzPts val="2000"/>
              <a:buFont typeface="Calibri"/>
              <a:buAutoNum type="arabicPeriod"/>
              <a:defRPr/>
            </a:lvl3pPr>
            <a:lvl4pPr marL="1828800" lvl="3" indent="-355600" algn="l" rtl="0">
              <a:lnSpc>
                <a:spcPct val="90000"/>
              </a:lnSpc>
              <a:spcBef>
                <a:spcPts val="500"/>
              </a:spcBef>
              <a:spcAft>
                <a:spcPts val="0"/>
              </a:spcAft>
              <a:buClr>
                <a:schemeClr val="lt2"/>
              </a:buClr>
              <a:buSzPts val="2000"/>
              <a:buFont typeface="Calibri"/>
              <a:buAutoNum type="arabicPeriod"/>
              <a:defRPr/>
            </a:lvl4pPr>
            <a:lvl5pPr marL="2286000" lvl="4" indent="-355600" algn="l" rtl="0">
              <a:lnSpc>
                <a:spcPct val="90000"/>
              </a:lnSpc>
              <a:spcBef>
                <a:spcPts val="500"/>
              </a:spcBef>
              <a:spcAft>
                <a:spcPts val="0"/>
              </a:spcAft>
              <a:buClr>
                <a:schemeClr val="lt2"/>
              </a:buClr>
              <a:buSzPts val="2000"/>
              <a:buFont typeface="Calibri"/>
              <a:buAutoNum type="arabicPerio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aphic Agenda, 3-5 Items">
  <p:cSld name="Graphic Agenda, 3-5 Items">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457200" y="419386"/>
            <a:ext cx="79989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34"/>
          <p:cNvSpPr/>
          <p:nvPr/>
        </p:nvSpPr>
        <p:spPr>
          <a:xfrm rot="-1800257">
            <a:off x="5588139" y="1623822"/>
            <a:ext cx="657515" cy="567055"/>
          </a:xfrm>
          <a:prstGeom prst="triangle">
            <a:avLst>
              <a:gd name="adj" fmla="val 50000"/>
            </a:avLst>
          </a:prstGeom>
          <a:solidFill>
            <a:srgbClr val="F1E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34"/>
          <p:cNvSpPr/>
          <p:nvPr/>
        </p:nvSpPr>
        <p:spPr>
          <a:xfrm rot="1800257">
            <a:off x="5895204" y="2346217"/>
            <a:ext cx="657515" cy="567055"/>
          </a:xfrm>
          <a:prstGeom prst="triangle">
            <a:avLst>
              <a:gd name="adj" fmla="val 50000"/>
            </a:avLst>
          </a:prstGeom>
          <a:solidFill>
            <a:srgbClr val="CAC0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34"/>
          <p:cNvSpPr/>
          <p:nvPr/>
        </p:nvSpPr>
        <p:spPr>
          <a:xfrm rot="-1800257">
            <a:off x="5587361" y="3073220"/>
            <a:ext cx="657515" cy="567055"/>
          </a:xfrm>
          <a:prstGeom prst="triangle">
            <a:avLst>
              <a:gd name="adj" fmla="val 50000"/>
            </a:avLst>
          </a:prstGeom>
          <a:solidFill>
            <a:srgbClr val="9A9A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34"/>
          <p:cNvSpPr/>
          <p:nvPr/>
        </p:nvSpPr>
        <p:spPr>
          <a:xfrm rot="1800257">
            <a:off x="5896064" y="3789462"/>
            <a:ext cx="657515" cy="567055"/>
          </a:xfrm>
          <a:prstGeom prst="triangle">
            <a:avLst>
              <a:gd name="adj" fmla="val 50000"/>
            </a:avLst>
          </a:prstGeom>
          <a:solidFill>
            <a:srgbClr val="686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34"/>
          <p:cNvSpPr/>
          <p:nvPr/>
        </p:nvSpPr>
        <p:spPr>
          <a:xfrm rot="-1800257">
            <a:off x="5585588" y="4508492"/>
            <a:ext cx="657515" cy="56705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4"/>
          <p:cNvSpPr txBox="1"/>
          <p:nvPr/>
        </p:nvSpPr>
        <p:spPr>
          <a:xfrm>
            <a:off x="5627788" y="3200683"/>
            <a:ext cx="6978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03</a:t>
            </a:r>
            <a:endParaRPr/>
          </a:p>
        </p:txBody>
      </p:sp>
      <p:sp>
        <p:nvSpPr>
          <p:cNvPr id="208" name="Google Shape;208;p34"/>
          <p:cNvSpPr txBox="1">
            <a:spLocks noGrp="1"/>
          </p:cNvSpPr>
          <p:nvPr>
            <p:ph type="body" idx="1"/>
          </p:nvPr>
        </p:nvSpPr>
        <p:spPr>
          <a:xfrm>
            <a:off x="6627169" y="2328326"/>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9" name="Google Shape;209;p34"/>
          <p:cNvSpPr txBox="1">
            <a:spLocks noGrp="1"/>
          </p:cNvSpPr>
          <p:nvPr>
            <p:ph type="body" idx="2"/>
          </p:nvPr>
        </p:nvSpPr>
        <p:spPr>
          <a:xfrm>
            <a:off x="457200" y="1600200"/>
            <a:ext cx="5036400" cy="779400"/>
          </a:xfrm>
          <a:prstGeom prst="rect">
            <a:avLst/>
          </a:prstGeom>
          <a:noFill/>
          <a:ln>
            <a:noFill/>
          </a:ln>
        </p:spPr>
        <p:txBody>
          <a:bodyPr spcFirstLastPara="1" wrap="square" lIns="0" tIns="0" rIns="0" bIns="0" anchor="ctr" anchorCtr="0">
            <a:noAutofit/>
          </a:bodyPr>
          <a:lstStyle>
            <a:lvl1pPr marL="457200" lvl="0" indent="-228600" algn="r" rtl="0">
              <a:lnSpc>
                <a:spcPct val="90000"/>
              </a:lnSpc>
              <a:spcBef>
                <a:spcPts val="1000"/>
              </a:spcBef>
              <a:spcAft>
                <a:spcPts val="0"/>
              </a:spcAft>
              <a:buClr>
                <a:schemeClr val="lt1"/>
              </a:buClr>
              <a:buSzPts val="2000"/>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0" name="Google Shape;210;p34"/>
          <p:cNvSpPr txBox="1">
            <a:spLocks noGrp="1"/>
          </p:cNvSpPr>
          <p:nvPr>
            <p:ph type="body" idx="3"/>
          </p:nvPr>
        </p:nvSpPr>
        <p:spPr>
          <a:xfrm>
            <a:off x="6627169" y="3767308"/>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1" name="Google Shape;211;p34"/>
          <p:cNvSpPr txBox="1">
            <a:spLocks noGrp="1"/>
          </p:cNvSpPr>
          <p:nvPr>
            <p:ph type="body" idx="4"/>
          </p:nvPr>
        </p:nvSpPr>
        <p:spPr>
          <a:xfrm>
            <a:off x="457200" y="3050228"/>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p34"/>
          <p:cNvSpPr txBox="1">
            <a:spLocks noGrp="1"/>
          </p:cNvSpPr>
          <p:nvPr>
            <p:ph type="body" idx="5"/>
          </p:nvPr>
        </p:nvSpPr>
        <p:spPr>
          <a:xfrm>
            <a:off x="457200" y="4500256"/>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3" name="Google Shape;213;p34"/>
          <p:cNvSpPr txBox="1">
            <a:spLocks noGrp="1"/>
          </p:cNvSpPr>
          <p:nvPr>
            <p:ph type="body" idx="6"/>
          </p:nvPr>
        </p:nvSpPr>
        <p:spPr>
          <a:xfrm>
            <a:off x="5812610" y="3961263"/>
            <a:ext cx="724500" cy="447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p34"/>
          <p:cNvSpPr txBox="1">
            <a:spLocks noGrp="1"/>
          </p:cNvSpPr>
          <p:nvPr>
            <p:ph type="body" idx="7"/>
          </p:nvPr>
        </p:nvSpPr>
        <p:spPr>
          <a:xfrm>
            <a:off x="5615596" y="4682928"/>
            <a:ext cx="720000" cy="377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5" name="Google Shape;215;p34"/>
          <p:cNvSpPr txBox="1"/>
          <p:nvPr/>
        </p:nvSpPr>
        <p:spPr>
          <a:xfrm>
            <a:off x="5812610" y="2471062"/>
            <a:ext cx="724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02</a:t>
            </a:r>
            <a:endParaRPr/>
          </a:p>
        </p:txBody>
      </p:sp>
      <p:sp>
        <p:nvSpPr>
          <p:cNvPr id="216" name="Google Shape;216;p34"/>
          <p:cNvSpPr txBox="1"/>
          <p:nvPr/>
        </p:nvSpPr>
        <p:spPr>
          <a:xfrm>
            <a:off x="5627789" y="1740933"/>
            <a:ext cx="6978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01</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485489" y="419385"/>
            <a:ext cx="10665300" cy="4605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rgbClr val="6E41A9"/>
              </a:buClr>
              <a:buSzPts val="2400"/>
              <a:buFont typeface="Calibri"/>
              <a:buNone/>
              <a:defRPr sz="3200" b="0" i="0" u="none" strike="noStrike" cap="none">
                <a:solidFill>
                  <a:srgbClr val="6E41A9"/>
                </a:solidFill>
                <a:latin typeface="Calibri"/>
                <a:ea typeface="Calibri"/>
                <a:cs typeface="Calibri"/>
                <a:sym typeface="Calibri"/>
              </a:defRPr>
            </a:lvl1pPr>
            <a:lvl2pPr lvl="1" rtl="0">
              <a:spcBef>
                <a:spcPts val="0"/>
              </a:spcBef>
              <a:spcAft>
                <a:spcPts val="0"/>
              </a:spcAft>
              <a:buSzPts val="1100"/>
              <a:buFont typeface="Arial"/>
              <a:buNone/>
              <a:defRPr sz="1867"/>
            </a:lvl2pPr>
            <a:lvl3pPr lvl="2" rtl="0">
              <a:spcBef>
                <a:spcPts val="0"/>
              </a:spcBef>
              <a:spcAft>
                <a:spcPts val="0"/>
              </a:spcAft>
              <a:buSzPts val="1100"/>
              <a:buFont typeface="Arial"/>
              <a:buNone/>
              <a:defRPr sz="1867"/>
            </a:lvl3pPr>
            <a:lvl4pPr lvl="3" rtl="0">
              <a:spcBef>
                <a:spcPts val="0"/>
              </a:spcBef>
              <a:spcAft>
                <a:spcPts val="0"/>
              </a:spcAft>
              <a:buSzPts val="1100"/>
              <a:buFont typeface="Arial"/>
              <a:buNone/>
              <a:defRPr sz="1867"/>
            </a:lvl4pPr>
            <a:lvl5pPr lvl="4" rtl="0">
              <a:spcBef>
                <a:spcPts val="0"/>
              </a:spcBef>
              <a:spcAft>
                <a:spcPts val="0"/>
              </a:spcAft>
              <a:buSzPts val="1100"/>
              <a:buFont typeface="Arial"/>
              <a:buNone/>
              <a:defRPr sz="1867"/>
            </a:lvl5pPr>
            <a:lvl6pPr lvl="5" rtl="0">
              <a:spcBef>
                <a:spcPts val="0"/>
              </a:spcBef>
              <a:spcAft>
                <a:spcPts val="0"/>
              </a:spcAft>
              <a:buSzPts val="1100"/>
              <a:buFont typeface="Arial"/>
              <a:buNone/>
              <a:defRPr sz="1867"/>
            </a:lvl6pPr>
            <a:lvl7pPr lvl="6" rtl="0">
              <a:spcBef>
                <a:spcPts val="0"/>
              </a:spcBef>
              <a:spcAft>
                <a:spcPts val="0"/>
              </a:spcAft>
              <a:buSzPts val="1100"/>
              <a:buFont typeface="Arial"/>
              <a:buNone/>
              <a:defRPr sz="1867"/>
            </a:lvl7pPr>
            <a:lvl8pPr lvl="7" rtl="0">
              <a:spcBef>
                <a:spcPts val="0"/>
              </a:spcBef>
              <a:spcAft>
                <a:spcPts val="0"/>
              </a:spcAft>
              <a:buSzPts val="1100"/>
              <a:buFont typeface="Arial"/>
              <a:buNone/>
              <a:defRPr sz="1867"/>
            </a:lvl8pPr>
            <a:lvl9pPr lvl="8" rtl="0">
              <a:spcBef>
                <a:spcPts val="0"/>
              </a:spcBef>
              <a:spcAft>
                <a:spcPts val="0"/>
              </a:spcAft>
              <a:buSzPts val="1100"/>
              <a:buFont typeface="Arial"/>
              <a:buNone/>
              <a:defRPr sz="1867"/>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Top">
  <p:cSld name="CUSTOM">
    <p:spTree>
      <p:nvGrpSpPr>
        <p:cNvPr id="1" name="Shape 271"/>
        <p:cNvGrpSpPr/>
        <p:nvPr/>
      </p:nvGrpSpPr>
      <p:grpSpPr>
        <a:xfrm>
          <a:off x="0" y="0"/>
          <a:ext cx="0" cy="0"/>
          <a:chOff x="0" y="0"/>
          <a:chExt cx="0" cy="0"/>
        </a:xfrm>
      </p:grpSpPr>
      <p:sp>
        <p:nvSpPr>
          <p:cNvPr id="272" name="Google Shape;272;p46"/>
          <p:cNvSpPr/>
          <p:nvPr/>
        </p:nvSpPr>
        <p:spPr>
          <a:xfrm>
            <a:off x="0" y="0"/>
            <a:ext cx="12192000" cy="4666800"/>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pic>
        <p:nvPicPr>
          <p:cNvPr id="273" name="Google Shape;273;p46"/>
          <p:cNvPicPr preferRelativeResize="0"/>
          <p:nvPr/>
        </p:nvPicPr>
        <p:blipFill rotWithShape="1">
          <a:blip r:embed="rId2">
            <a:alphaModFix/>
          </a:blip>
          <a:srcRect t="38210" b="43251"/>
          <a:stretch/>
        </p:blipFill>
        <p:spPr>
          <a:xfrm>
            <a:off x="7636565" y="5372204"/>
            <a:ext cx="4303650" cy="797750"/>
          </a:xfrm>
          <a:prstGeom prst="rect">
            <a:avLst/>
          </a:prstGeom>
          <a:noFill/>
          <a:ln>
            <a:noFill/>
          </a:ln>
        </p:spPr>
      </p:pic>
      <p:sp>
        <p:nvSpPr>
          <p:cNvPr id="274" name="Google Shape;274;p46"/>
          <p:cNvSpPr txBox="1">
            <a:spLocks noGrp="1"/>
          </p:cNvSpPr>
          <p:nvPr>
            <p:ph type="title"/>
          </p:nvPr>
        </p:nvSpPr>
        <p:spPr>
          <a:xfrm>
            <a:off x="1325200" y="2374800"/>
            <a:ext cx="9541500" cy="156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9pPr>
          </a:lstStyle>
          <a:p>
            <a:endParaRPr/>
          </a:p>
        </p:txBody>
      </p:sp>
      <p:sp>
        <p:nvSpPr>
          <p:cNvPr id="275" name="Google Shape;275;p46"/>
          <p:cNvSpPr txBox="1">
            <a:spLocks noGrp="1"/>
          </p:cNvSpPr>
          <p:nvPr>
            <p:ph type="body" idx="1"/>
          </p:nvPr>
        </p:nvSpPr>
        <p:spPr>
          <a:xfrm>
            <a:off x="1325200" y="852867"/>
            <a:ext cx="9541500" cy="5643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1pPr>
            <a:lvl2pPr marL="914400" marR="0" lvl="1"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2pPr>
            <a:lvl3pPr marL="1371600" marR="0" lvl="2"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3pPr>
            <a:lvl4pPr marL="1828800" marR="0" lvl="3"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4pPr>
            <a:lvl5pPr marL="2286000" marR="0" lvl="4"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5pPr>
            <a:lvl6pPr marL="2743200" marR="0" lvl="5"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6pPr>
            <a:lvl7pPr marL="3200400" marR="0" lvl="6"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7pPr>
            <a:lvl8pPr marL="3657600" marR="0" lvl="7"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8pPr>
            <a:lvl9pPr marL="4114800" marR="0" lvl="8"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9pPr>
          </a:lstStyle>
          <a:p>
            <a:endParaRPr/>
          </a:p>
        </p:txBody>
      </p:sp>
      <p:sp>
        <p:nvSpPr>
          <p:cNvPr id="276" name="Google Shape;276;p46"/>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tandard">
  <p:cSld name="CUSTOM_2">
    <p:spTree>
      <p:nvGrpSpPr>
        <p:cNvPr id="1" name="Shape 277"/>
        <p:cNvGrpSpPr/>
        <p:nvPr/>
      </p:nvGrpSpPr>
      <p:grpSpPr>
        <a:xfrm>
          <a:off x="0" y="0"/>
          <a:ext cx="0" cy="0"/>
          <a:chOff x="0" y="0"/>
          <a:chExt cx="0" cy="0"/>
        </a:xfrm>
      </p:grpSpPr>
      <p:sp>
        <p:nvSpPr>
          <p:cNvPr id="278" name="Google Shape;278;p47"/>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279" name="Google Shape;279;p47"/>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555191"/>
                </a:solidFill>
                <a:latin typeface="Arial"/>
                <a:ea typeface="Arial"/>
                <a:cs typeface="Arial"/>
                <a:sym typeface="Arial"/>
              </a:rPr>
              <a:t>© Watermark 2018</a:t>
            </a:r>
            <a:endParaRPr sz="1500" b="0" i="0" u="none" strike="noStrike" cap="none">
              <a:solidFill>
                <a:srgbClr val="000000"/>
              </a:solidFill>
              <a:latin typeface="Arial"/>
              <a:ea typeface="Arial"/>
              <a:cs typeface="Arial"/>
              <a:sym typeface="Arial"/>
            </a:endParaRPr>
          </a:p>
        </p:txBody>
      </p:sp>
      <p:pic>
        <p:nvPicPr>
          <p:cNvPr id="280" name="Google Shape;280;p47"/>
          <p:cNvPicPr preferRelativeResize="0"/>
          <p:nvPr/>
        </p:nvPicPr>
        <p:blipFill rotWithShape="1">
          <a:blip r:embed="rId2">
            <a:alphaModFix/>
          </a:blip>
          <a:srcRect/>
          <a:stretch/>
        </p:blipFill>
        <p:spPr>
          <a:xfrm>
            <a:off x="11297123" y="304429"/>
            <a:ext cx="579918" cy="506744"/>
          </a:xfrm>
          <a:prstGeom prst="rect">
            <a:avLst/>
          </a:prstGeom>
          <a:noFill/>
          <a:ln>
            <a:noFill/>
          </a:ln>
        </p:spPr>
      </p:pic>
      <p:sp>
        <p:nvSpPr>
          <p:cNvPr id="281" name="Google Shape;281;p47"/>
          <p:cNvSpPr txBox="1">
            <a:spLocks noGrp="1"/>
          </p:cNvSpPr>
          <p:nvPr>
            <p:ph type="body" idx="1"/>
          </p:nvPr>
        </p:nvSpPr>
        <p:spPr>
          <a:xfrm>
            <a:off x="485500" y="1544867"/>
            <a:ext cx="9966900" cy="45927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8pPr>
            <a:lvl9pPr marL="4114800" marR="0" lvl="8"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9pPr>
          </a:lstStyle>
          <a:p>
            <a:endParaRPr/>
          </a:p>
        </p:txBody>
      </p:sp>
      <p:sp>
        <p:nvSpPr>
          <p:cNvPr id="282" name="Google Shape;282;p47"/>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vider Slide">
  <p:cSld name="CUSTOM_3">
    <p:bg>
      <p:bgPr>
        <a:solidFill>
          <a:srgbClr val="2A1B43"/>
        </a:solidFill>
        <a:effectLst/>
      </p:bgPr>
    </p:bg>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988100" y="4209167"/>
            <a:ext cx="9189600" cy="130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9pPr>
          </a:lstStyle>
          <a:p>
            <a:endParaRPr/>
          </a:p>
        </p:txBody>
      </p:sp>
      <p:pic>
        <p:nvPicPr>
          <p:cNvPr id="285" name="Google Shape;285;p48"/>
          <p:cNvPicPr preferRelativeResize="0"/>
          <p:nvPr/>
        </p:nvPicPr>
        <p:blipFill rotWithShape="1">
          <a:blip r:embed="rId2">
            <a:alphaModFix/>
          </a:blip>
          <a:srcRect t="-4386" r="-3777" b="-4724"/>
          <a:stretch/>
        </p:blipFill>
        <p:spPr>
          <a:xfrm>
            <a:off x="8714695" y="274320"/>
            <a:ext cx="3384161" cy="3108959"/>
          </a:xfrm>
          <a:prstGeom prst="rect">
            <a:avLst/>
          </a:prstGeom>
          <a:solidFill>
            <a:srgbClr val="2A1B43"/>
          </a:solidFill>
          <a:ln>
            <a:noFill/>
          </a:ln>
        </p:spPr>
      </p:pic>
      <p:sp>
        <p:nvSpPr>
          <p:cNvPr id="286" name="Google Shape;286;p48"/>
          <p:cNvSpPr txBox="1">
            <a:spLocks noGrp="1"/>
          </p:cNvSpPr>
          <p:nvPr>
            <p:ph type="sldNum" idx="12"/>
          </p:nvPr>
        </p:nvSpPr>
        <p:spPr>
          <a:xfrm>
            <a:off x="11409046" y="6333135"/>
            <a:ext cx="731700" cy="524700"/>
          </a:xfrm>
          <a:prstGeom prst="rect">
            <a:avLst/>
          </a:prstGeom>
          <a:noFill/>
          <a:ln>
            <a:noFill/>
          </a:ln>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Bottom">
  <p:cSld name="CUSTOM_1">
    <p:spTree>
      <p:nvGrpSpPr>
        <p:cNvPr id="1" name="Shape 287"/>
        <p:cNvGrpSpPr/>
        <p:nvPr/>
      </p:nvGrpSpPr>
      <p:grpSpPr>
        <a:xfrm>
          <a:off x="0" y="0"/>
          <a:ext cx="0" cy="0"/>
          <a:chOff x="0" y="0"/>
          <a:chExt cx="0" cy="0"/>
        </a:xfrm>
      </p:grpSpPr>
      <p:sp>
        <p:nvSpPr>
          <p:cNvPr id="288" name="Google Shape;288;p49"/>
          <p:cNvSpPr/>
          <p:nvPr/>
        </p:nvSpPr>
        <p:spPr>
          <a:xfrm>
            <a:off x="0" y="2191109"/>
            <a:ext cx="12192000" cy="4666800"/>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pic>
        <p:nvPicPr>
          <p:cNvPr id="289" name="Google Shape;289;p49"/>
          <p:cNvPicPr preferRelativeResize="0"/>
          <p:nvPr/>
        </p:nvPicPr>
        <p:blipFill rotWithShape="1">
          <a:blip r:embed="rId2">
            <a:alphaModFix/>
          </a:blip>
          <a:srcRect t="38210" b="43251"/>
          <a:stretch/>
        </p:blipFill>
        <p:spPr>
          <a:xfrm>
            <a:off x="7649817" y="733944"/>
            <a:ext cx="4303650" cy="797750"/>
          </a:xfrm>
          <a:prstGeom prst="rect">
            <a:avLst/>
          </a:prstGeom>
          <a:noFill/>
          <a:ln>
            <a:noFill/>
          </a:ln>
        </p:spPr>
      </p:pic>
      <p:sp>
        <p:nvSpPr>
          <p:cNvPr id="290" name="Google Shape;290;p49"/>
          <p:cNvSpPr txBox="1">
            <a:spLocks noGrp="1"/>
          </p:cNvSpPr>
          <p:nvPr>
            <p:ph type="title"/>
          </p:nvPr>
        </p:nvSpPr>
        <p:spPr>
          <a:xfrm>
            <a:off x="1325200" y="3125000"/>
            <a:ext cx="9541500" cy="156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9pPr>
          </a:lstStyle>
          <a:p>
            <a:endParaRPr/>
          </a:p>
        </p:txBody>
      </p:sp>
      <p:sp>
        <p:nvSpPr>
          <p:cNvPr id="291" name="Google Shape;291;p49"/>
          <p:cNvSpPr txBox="1">
            <a:spLocks noGrp="1"/>
          </p:cNvSpPr>
          <p:nvPr>
            <p:ph type="body" idx="1"/>
          </p:nvPr>
        </p:nvSpPr>
        <p:spPr>
          <a:xfrm>
            <a:off x="1325200" y="4555000"/>
            <a:ext cx="9541500" cy="5643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1pPr>
            <a:lvl2pPr marL="914400" marR="0" lvl="1"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2pPr>
            <a:lvl3pPr marL="1371600" marR="0" lvl="2"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3pPr>
            <a:lvl4pPr marL="1828800" marR="0" lvl="3"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4pPr>
            <a:lvl5pPr marL="2286000" marR="0" lvl="4"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5pPr>
            <a:lvl6pPr marL="2743200" marR="0" lvl="5"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6pPr>
            <a:lvl7pPr marL="3200400" marR="0" lvl="6"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7pPr>
            <a:lvl8pPr marL="3657600" marR="0" lvl="7"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8pPr>
            <a:lvl9pPr marL="4114800" marR="0" lvl="8"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9pPr>
          </a:lstStyle>
          <a:p>
            <a:endParaRPr/>
          </a:p>
        </p:txBody>
      </p:sp>
      <p:sp>
        <p:nvSpPr>
          <p:cNvPr id="292" name="Google Shape;292;p49"/>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right Spots">
  <p:cSld name="CUSTOM_2_1">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295" name="Google Shape;295;p50"/>
          <p:cNvSpPr/>
          <p:nvPr/>
        </p:nvSpPr>
        <p:spPr>
          <a:xfrm>
            <a:off x="10955900" y="-14067"/>
            <a:ext cx="1236000" cy="6858000"/>
          </a:xfrm>
          <a:prstGeom prst="rect">
            <a:avLst/>
          </a:prstGeom>
          <a:solidFill>
            <a:srgbClr val="F3F3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6" name="Google Shape;296;p50"/>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555191"/>
                </a:solidFill>
                <a:latin typeface="Arial"/>
                <a:ea typeface="Arial"/>
                <a:cs typeface="Arial"/>
                <a:sym typeface="Arial"/>
              </a:rPr>
              <a:t>© Watermark 2018</a:t>
            </a:r>
            <a:endParaRPr sz="1500" b="0" i="0" u="none" strike="noStrike" cap="none">
              <a:solidFill>
                <a:srgbClr val="000000"/>
              </a:solidFill>
              <a:latin typeface="Arial"/>
              <a:ea typeface="Arial"/>
              <a:cs typeface="Arial"/>
              <a:sym typeface="Arial"/>
            </a:endParaRPr>
          </a:p>
        </p:txBody>
      </p:sp>
      <p:pic>
        <p:nvPicPr>
          <p:cNvPr id="297" name="Google Shape;297;p50"/>
          <p:cNvPicPr preferRelativeResize="0"/>
          <p:nvPr/>
        </p:nvPicPr>
        <p:blipFill rotWithShape="1">
          <a:blip r:embed="rId2">
            <a:alphaModFix/>
          </a:blip>
          <a:srcRect/>
          <a:stretch/>
        </p:blipFill>
        <p:spPr>
          <a:xfrm>
            <a:off x="11297123" y="304429"/>
            <a:ext cx="579918" cy="506744"/>
          </a:xfrm>
          <a:prstGeom prst="rect">
            <a:avLst/>
          </a:prstGeom>
          <a:noFill/>
          <a:ln>
            <a:noFill/>
          </a:ln>
        </p:spPr>
      </p:pic>
      <p:cxnSp>
        <p:nvCxnSpPr>
          <p:cNvPr id="298" name="Google Shape;298;p50"/>
          <p:cNvCxnSpPr/>
          <p:nvPr/>
        </p:nvCxnSpPr>
        <p:spPr>
          <a:xfrm>
            <a:off x="10955900" y="-15200"/>
            <a:ext cx="8400" cy="6888300"/>
          </a:xfrm>
          <a:prstGeom prst="straightConnector1">
            <a:avLst/>
          </a:prstGeom>
          <a:noFill/>
          <a:ln w="9525" cap="flat" cmpd="sng">
            <a:solidFill>
              <a:srgbClr val="8885C4"/>
            </a:solidFill>
            <a:prstDash val="solid"/>
            <a:round/>
            <a:headEnd type="none" w="sm" len="sm"/>
            <a:tailEnd type="none" w="sm" len="sm"/>
          </a:ln>
        </p:spPr>
      </p:cxnSp>
      <p:sp>
        <p:nvSpPr>
          <p:cNvPr id="299" name="Google Shape;299;p50"/>
          <p:cNvSpPr txBox="1">
            <a:spLocks noGrp="1"/>
          </p:cNvSpPr>
          <p:nvPr>
            <p:ph type="subTitle" idx="1"/>
          </p:nvPr>
        </p:nvSpPr>
        <p:spPr>
          <a:xfrm>
            <a:off x="3644900" y="2420867"/>
            <a:ext cx="1660800" cy="520800"/>
          </a:xfrm>
          <a:prstGeom prst="rect">
            <a:avLst/>
          </a:prstGeom>
          <a:noFill/>
          <a:ln>
            <a:noFill/>
          </a:ln>
        </p:spPr>
        <p:txBody>
          <a:bodyPr spcFirstLastPara="1" wrap="square" lIns="121900" tIns="121900" rIns="121900" bIns="121900" anchor="ctr" anchorCtr="0">
            <a:noAutofit/>
          </a:bodyPr>
          <a:lstStyle>
            <a:lvl1pPr marR="0" lvl="0" algn="l" rtl="0">
              <a:lnSpc>
                <a:spcPct val="115000"/>
              </a:lnSpc>
              <a:spcBef>
                <a:spcPts val="0"/>
              </a:spcBef>
              <a:spcAft>
                <a:spcPts val="0"/>
              </a:spcAft>
              <a:buClr>
                <a:srgbClr val="434343"/>
              </a:buClr>
              <a:buSzPts val="1900"/>
              <a:buFont typeface="Calibri"/>
              <a:buNone/>
              <a:defRPr sz="4000" b="0" i="0" u="none" strike="noStrike" cap="none">
                <a:solidFill>
                  <a:srgbClr val="4FC9D3"/>
                </a:solidFill>
                <a:latin typeface="Calibri"/>
                <a:ea typeface="Calibri"/>
                <a:cs typeface="Calibri"/>
                <a:sym typeface="Calibri"/>
              </a:defRPr>
            </a:lvl1pPr>
            <a:lvl2pPr marR="0" lvl="1" algn="l" rtl="0">
              <a:lnSpc>
                <a:spcPct val="115000"/>
              </a:lnSpc>
              <a:spcBef>
                <a:spcPts val="0"/>
              </a:spcBef>
              <a:spcAft>
                <a:spcPts val="0"/>
              </a:spcAft>
              <a:buClr>
                <a:srgbClr val="434343"/>
              </a:buClr>
              <a:buSzPts val="1900"/>
              <a:buFont typeface="Calibri"/>
              <a:buNone/>
              <a:defRPr sz="4000" b="0" i="0" u="none" strike="noStrike" cap="none">
                <a:solidFill>
                  <a:schemeClr val="accent2"/>
                </a:solidFill>
                <a:latin typeface="Calibri"/>
                <a:ea typeface="Calibri"/>
                <a:cs typeface="Calibri"/>
                <a:sym typeface="Calibri"/>
              </a:defRPr>
            </a:lvl2pPr>
            <a:lvl3pPr marR="0" lvl="2"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3pPr>
            <a:lvl4pPr marR="0" lvl="3"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4pPr>
            <a:lvl5pPr marR="0" lvl="4"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5pPr>
            <a:lvl6pPr marR="0" lvl="5"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6pPr>
            <a:lvl7pPr marR="0" lvl="6"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7pPr>
            <a:lvl8pPr marR="0" lvl="7" algn="l" rtl="0">
              <a:lnSpc>
                <a:spcPct val="115000"/>
              </a:lnSpc>
              <a:spcBef>
                <a:spcPts val="0"/>
              </a:spcBef>
              <a:spcAft>
                <a:spcPts val="0"/>
              </a:spcAft>
              <a:buClr>
                <a:srgbClr val="434343"/>
              </a:buClr>
              <a:buSzPts val="1500"/>
              <a:buFont typeface="Calibri"/>
              <a:buNone/>
              <a:defRPr sz="4000" b="0" i="0" u="none" strike="noStrike" cap="none">
                <a:solidFill>
                  <a:schemeClr val="accent2"/>
                </a:solidFill>
                <a:latin typeface="Calibri"/>
                <a:ea typeface="Calibri"/>
                <a:cs typeface="Calibri"/>
                <a:sym typeface="Calibri"/>
              </a:defRPr>
            </a:lvl8pPr>
            <a:lvl9pPr marR="0" lvl="8" algn="l" rtl="0">
              <a:lnSpc>
                <a:spcPct val="115000"/>
              </a:lnSpc>
              <a:spcBef>
                <a:spcPts val="0"/>
              </a:spcBef>
              <a:spcAft>
                <a:spcPts val="0"/>
              </a:spcAft>
              <a:buClr>
                <a:srgbClr val="434343"/>
              </a:buClr>
              <a:buSzPts val="1500"/>
              <a:buFont typeface="Calibri"/>
              <a:buNone/>
              <a:defRPr sz="4000" b="0" i="0" u="none" strike="noStrike" cap="none">
                <a:solidFill>
                  <a:schemeClr val="accent2"/>
                </a:solidFill>
                <a:latin typeface="Calibri"/>
                <a:ea typeface="Calibri"/>
                <a:cs typeface="Calibri"/>
                <a:sym typeface="Calibri"/>
              </a:defRPr>
            </a:lvl9pPr>
          </a:lstStyle>
          <a:p>
            <a:endParaRPr/>
          </a:p>
        </p:txBody>
      </p:sp>
      <p:sp>
        <p:nvSpPr>
          <p:cNvPr id="300" name="Google Shape;300;p50"/>
          <p:cNvSpPr txBox="1">
            <a:spLocks noGrp="1"/>
          </p:cNvSpPr>
          <p:nvPr>
            <p:ph type="subTitle" idx="2"/>
          </p:nvPr>
        </p:nvSpPr>
        <p:spPr>
          <a:xfrm>
            <a:off x="5992600" y="2420867"/>
            <a:ext cx="1660800" cy="520800"/>
          </a:xfrm>
          <a:prstGeom prst="rect">
            <a:avLst/>
          </a:prstGeom>
          <a:noFill/>
          <a:ln>
            <a:noFill/>
          </a:ln>
        </p:spPr>
        <p:txBody>
          <a:bodyPr spcFirstLastPara="1" wrap="square" lIns="121900" tIns="121900" rIns="121900" bIns="121900" anchor="ctr" anchorCtr="0">
            <a:noAutofit/>
          </a:bodyPr>
          <a:lstStyle>
            <a:lvl1pPr marR="0" lvl="0" algn="l" rtl="0">
              <a:lnSpc>
                <a:spcPct val="115000"/>
              </a:lnSpc>
              <a:spcBef>
                <a:spcPts val="0"/>
              </a:spcBef>
              <a:spcAft>
                <a:spcPts val="0"/>
              </a:spcAft>
              <a:buClr>
                <a:srgbClr val="434343"/>
              </a:buClr>
              <a:buSzPts val="1900"/>
              <a:buFont typeface="Calibri"/>
              <a:buNone/>
              <a:defRPr sz="4000" b="0" i="0" u="none" strike="noStrike" cap="none">
                <a:solidFill>
                  <a:srgbClr val="FF8E6C"/>
                </a:solidFill>
                <a:latin typeface="Calibri"/>
                <a:ea typeface="Calibri"/>
                <a:cs typeface="Calibri"/>
                <a:sym typeface="Calibri"/>
              </a:defRPr>
            </a:lvl1pPr>
            <a:lvl2pPr marR="0" lvl="1" algn="l" rtl="0">
              <a:lnSpc>
                <a:spcPct val="115000"/>
              </a:lnSpc>
              <a:spcBef>
                <a:spcPts val="0"/>
              </a:spcBef>
              <a:spcAft>
                <a:spcPts val="0"/>
              </a:spcAft>
              <a:buClr>
                <a:srgbClr val="434343"/>
              </a:buClr>
              <a:buSzPts val="1900"/>
              <a:buFont typeface="Calibri"/>
              <a:buNone/>
              <a:defRPr sz="4000" b="0" i="0" u="none" strike="noStrike" cap="none">
                <a:solidFill>
                  <a:schemeClr val="accent1"/>
                </a:solidFill>
                <a:latin typeface="Calibri"/>
                <a:ea typeface="Calibri"/>
                <a:cs typeface="Calibri"/>
                <a:sym typeface="Calibri"/>
              </a:defRPr>
            </a:lvl2pPr>
            <a:lvl3pPr marR="0" lvl="2"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3pPr>
            <a:lvl4pPr marR="0" lvl="3"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4pPr>
            <a:lvl5pPr marR="0" lvl="4"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5pPr>
            <a:lvl6pPr marR="0" lvl="5"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6pPr>
            <a:lvl7pPr marR="0" lvl="6"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7pPr>
            <a:lvl8pPr marR="0" lvl="7" algn="l" rtl="0">
              <a:lnSpc>
                <a:spcPct val="115000"/>
              </a:lnSpc>
              <a:spcBef>
                <a:spcPts val="0"/>
              </a:spcBef>
              <a:spcAft>
                <a:spcPts val="0"/>
              </a:spcAft>
              <a:buClr>
                <a:srgbClr val="434343"/>
              </a:buClr>
              <a:buSzPts val="1500"/>
              <a:buFont typeface="Calibri"/>
              <a:buNone/>
              <a:defRPr sz="4000" b="0" i="0" u="none" strike="noStrike" cap="none">
                <a:solidFill>
                  <a:schemeClr val="accent1"/>
                </a:solidFill>
                <a:latin typeface="Calibri"/>
                <a:ea typeface="Calibri"/>
                <a:cs typeface="Calibri"/>
                <a:sym typeface="Calibri"/>
              </a:defRPr>
            </a:lvl8pPr>
            <a:lvl9pPr marR="0" lvl="8" algn="l" rtl="0">
              <a:lnSpc>
                <a:spcPct val="115000"/>
              </a:lnSpc>
              <a:spcBef>
                <a:spcPts val="0"/>
              </a:spcBef>
              <a:spcAft>
                <a:spcPts val="0"/>
              </a:spcAft>
              <a:buClr>
                <a:srgbClr val="434343"/>
              </a:buClr>
              <a:buSzPts val="1500"/>
              <a:buFont typeface="Calibri"/>
              <a:buNone/>
              <a:defRPr sz="4000" b="0" i="0" u="none" strike="noStrike" cap="none">
                <a:solidFill>
                  <a:schemeClr val="accent1"/>
                </a:solidFill>
                <a:latin typeface="Calibri"/>
                <a:ea typeface="Calibri"/>
                <a:cs typeface="Calibri"/>
                <a:sym typeface="Calibri"/>
              </a:defRPr>
            </a:lvl9pPr>
          </a:lstStyle>
          <a:p>
            <a:endParaRPr/>
          </a:p>
        </p:txBody>
      </p:sp>
      <p:sp>
        <p:nvSpPr>
          <p:cNvPr id="301" name="Google Shape;301;p50"/>
          <p:cNvSpPr txBox="1">
            <a:spLocks noGrp="1"/>
          </p:cNvSpPr>
          <p:nvPr>
            <p:ph type="subTitle" idx="3"/>
          </p:nvPr>
        </p:nvSpPr>
        <p:spPr>
          <a:xfrm>
            <a:off x="8750300" y="2420867"/>
            <a:ext cx="1660800" cy="520800"/>
          </a:xfrm>
          <a:prstGeom prst="rect">
            <a:avLst/>
          </a:prstGeom>
          <a:noFill/>
          <a:ln>
            <a:noFill/>
          </a:ln>
        </p:spPr>
        <p:txBody>
          <a:bodyPr spcFirstLastPara="1" wrap="square" lIns="121900" tIns="121900" rIns="121900" bIns="121900" anchor="ctr" anchorCtr="0">
            <a:noAutofit/>
          </a:bodyPr>
          <a:lstStyle>
            <a:lvl1pPr marR="0" lvl="0" algn="l" rtl="0">
              <a:lnSpc>
                <a:spcPct val="115000"/>
              </a:lnSpc>
              <a:spcBef>
                <a:spcPts val="0"/>
              </a:spcBef>
              <a:spcAft>
                <a:spcPts val="0"/>
              </a:spcAft>
              <a:buClr>
                <a:srgbClr val="434343"/>
              </a:buClr>
              <a:buSzPts val="1900"/>
              <a:buFont typeface="Calibri"/>
              <a:buNone/>
              <a:defRPr sz="4000" b="0" i="0" u="none" strike="noStrike" cap="none">
                <a:solidFill>
                  <a:srgbClr val="CAD816"/>
                </a:solidFill>
                <a:latin typeface="Calibri"/>
                <a:ea typeface="Calibri"/>
                <a:cs typeface="Calibri"/>
                <a:sym typeface="Calibri"/>
              </a:defRPr>
            </a:lvl1pPr>
            <a:lvl2pPr marR="0" lvl="1" algn="l" rtl="0">
              <a:lnSpc>
                <a:spcPct val="115000"/>
              </a:lnSpc>
              <a:spcBef>
                <a:spcPts val="0"/>
              </a:spcBef>
              <a:spcAft>
                <a:spcPts val="0"/>
              </a:spcAft>
              <a:buClr>
                <a:srgbClr val="434343"/>
              </a:buClr>
              <a:buSzPts val="1900"/>
              <a:buFont typeface="Calibri"/>
              <a:buNone/>
              <a:defRPr sz="4000" b="0" i="0" u="none" strike="noStrike" cap="none">
                <a:solidFill>
                  <a:schemeClr val="accent3"/>
                </a:solidFill>
                <a:latin typeface="Calibri"/>
                <a:ea typeface="Calibri"/>
                <a:cs typeface="Calibri"/>
                <a:sym typeface="Calibri"/>
              </a:defRPr>
            </a:lvl2pPr>
            <a:lvl3pPr marR="0" lvl="2"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3pPr>
            <a:lvl4pPr marR="0" lvl="3"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4pPr>
            <a:lvl5pPr marR="0" lvl="4"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5pPr>
            <a:lvl6pPr marR="0" lvl="5"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6pPr>
            <a:lvl7pPr marR="0" lvl="6"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7pPr>
            <a:lvl8pPr marR="0" lvl="7" algn="l" rtl="0">
              <a:lnSpc>
                <a:spcPct val="115000"/>
              </a:lnSpc>
              <a:spcBef>
                <a:spcPts val="0"/>
              </a:spcBef>
              <a:spcAft>
                <a:spcPts val="0"/>
              </a:spcAft>
              <a:buClr>
                <a:srgbClr val="434343"/>
              </a:buClr>
              <a:buSzPts val="1500"/>
              <a:buFont typeface="Calibri"/>
              <a:buNone/>
              <a:defRPr sz="4000" b="0" i="0" u="none" strike="noStrike" cap="none">
                <a:solidFill>
                  <a:schemeClr val="accent3"/>
                </a:solidFill>
                <a:latin typeface="Calibri"/>
                <a:ea typeface="Calibri"/>
                <a:cs typeface="Calibri"/>
                <a:sym typeface="Calibri"/>
              </a:defRPr>
            </a:lvl8pPr>
            <a:lvl9pPr marR="0" lvl="8" algn="l" rtl="0">
              <a:lnSpc>
                <a:spcPct val="115000"/>
              </a:lnSpc>
              <a:spcBef>
                <a:spcPts val="0"/>
              </a:spcBef>
              <a:spcAft>
                <a:spcPts val="0"/>
              </a:spcAft>
              <a:buClr>
                <a:srgbClr val="434343"/>
              </a:buClr>
              <a:buSzPts val="1500"/>
              <a:buFont typeface="Calibri"/>
              <a:buNone/>
              <a:defRPr sz="4000" b="0" i="0" u="none" strike="noStrike" cap="none">
                <a:solidFill>
                  <a:schemeClr val="accent3"/>
                </a:solidFill>
                <a:latin typeface="Calibri"/>
                <a:ea typeface="Calibri"/>
                <a:cs typeface="Calibri"/>
                <a:sym typeface="Calibri"/>
              </a:defRPr>
            </a:lvl9pPr>
          </a:lstStyle>
          <a:p>
            <a:endParaRPr/>
          </a:p>
        </p:txBody>
      </p:sp>
      <p:sp>
        <p:nvSpPr>
          <p:cNvPr id="302" name="Google Shape;302;p50"/>
          <p:cNvSpPr txBox="1">
            <a:spLocks noGrp="1"/>
          </p:cNvSpPr>
          <p:nvPr>
            <p:ph type="subTitle" idx="4"/>
          </p:nvPr>
        </p:nvSpPr>
        <p:spPr>
          <a:xfrm>
            <a:off x="485500" y="2471667"/>
            <a:ext cx="2730300" cy="5208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434343"/>
              </a:buClr>
              <a:buSzPts val="1900"/>
              <a:buFont typeface="Calibri"/>
              <a:buNone/>
              <a:defRPr sz="3200" b="0" i="0" u="none" strike="noStrike" cap="none">
                <a:solidFill>
                  <a:srgbClr val="BEB1DB"/>
                </a:solidFill>
                <a:latin typeface="Calibri"/>
                <a:ea typeface="Calibri"/>
                <a:cs typeface="Calibri"/>
                <a:sym typeface="Calibri"/>
              </a:defRPr>
            </a:lvl1pPr>
            <a:lvl2pPr marR="0" lvl="1" algn="l" rtl="0">
              <a:lnSpc>
                <a:spcPct val="100000"/>
              </a:lnSpc>
              <a:spcBef>
                <a:spcPts val="0"/>
              </a:spcBef>
              <a:spcAft>
                <a:spcPts val="0"/>
              </a:spcAft>
              <a:buClr>
                <a:srgbClr val="434343"/>
              </a:buClr>
              <a:buSzPts val="1900"/>
              <a:buFont typeface="Calibri"/>
              <a:buNone/>
              <a:defRPr sz="3200" b="0" i="0" u="none" strike="noStrike" cap="none">
                <a:solidFill>
                  <a:schemeClr val="lt2"/>
                </a:solidFill>
                <a:latin typeface="Calibri"/>
                <a:ea typeface="Calibri"/>
                <a:cs typeface="Calibri"/>
                <a:sym typeface="Calibri"/>
              </a:defRPr>
            </a:lvl2pPr>
            <a:lvl3pPr marR="0" lvl="2"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3pPr>
            <a:lvl4pPr marR="0" lvl="3"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4pPr>
            <a:lvl5pPr marR="0" lvl="4"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5pPr>
            <a:lvl6pPr marR="0" lvl="5"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6pPr>
            <a:lvl7pPr marR="0" lvl="6"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7pPr>
            <a:lvl8pPr marR="0" lvl="7" algn="l" rtl="0">
              <a:lnSpc>
                <a:spcPct val="100000"/>
              </a:lnSpc>
              <a:spcBef>
                <a:spcPts val="0"/>
              </a:spcBef>
              <a:spcAft>
                <a:spcPts val="0"/>
              </a:spcAft>
              <a:buClr>
                <a:srgbClr val="434343"/>
              </a:buClr>
              <a:buSzPts val="1500"/>
              <a:buFont typeface="Calibri"/>
              <a:buNone/>
              <a:defRPr sz="3200" b="0" i="0" u="none" strike="noStrike" cap="none">
                <a:solidFill>
                  <a:schemeClr val="lt2"/>
                </a:solidFill>
                <a:latin typeface="Calibri"/>
                <a:ea typeface="Calibri"/>
                <a:cs typeface="Calibri"/>
                <a:sym typeface="Calibri"/>
              </a:defRPr>
            </a:lvl8pPr>
            <a:lvl9pPr marR="0" lvl="8" algn="l" rtl="0">
              <a:lnSpc>
                <a:spcPct val="100000"/>
              </a:lnSpc>
              <a:spcBef>
                <a:spcPts val="0"/>
              </a:spcBef>
              <a:spcAft>
                <a:spcPts val="0"/>
              </a:spcAft>
              <a:buClr>
                <a:srgbClr val="434343"/>
              </a:buClr>
              <a:buSzPts val="1500"/>
              <a:buFont typeface="Calibri"/>
              <a:buNone/>
              <a:defRPr sz="3200" b="0" i="0" u="none" strike="noStrike" cap="none">
                <a:solidFill>
                  <a:schemeClr val="lt2"/>
                </a:solidFill>
                <a:latin typeface="Calibri"/>
                <a:ea typeface="Calibri"/>
                <a:cs typeface="Calibri"/>
                <a:sym typeface="Calibri"/>
              </a:defRPr>
            </a:lvl9pPr>
          </a:lstStyle>
          <a:p>
            <a:endParaRPr/>
          </a:p>
        </p:txBody>
      </p:sp>
      <p:sp>
        <p:nvSpPr>
          <p:cNvPr id="303" name="Google Shape;303;p50"/>
          <p:cNvSpPr txBox="1">
            <a:spLocks noGrp="1"/>
          </p:cNvSpPr>
          <p:nvPr>
            <p:ph type="body" idx="5"/>
          </p:nvPr>
        </p:nvSpPr>
        <p:spPr>
          <a:xfrm>
            <a:off x="485500" y="3505200"/>
            <a:ext cx="28800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4" name="Google Shape;304;p50"/>
          <p:cNvSpPr txBox="1">
            <a:spLocks noGrp="1"/>
          </p:cNvSpPr>
          <p:nvPr>
            <p:ph type="body" idx="6"/>
          </p:nvPr>
        </p:nvSpPr>
        <p:spPr>
          <a:xfrm>
            <a:off x="3644900" y="3098800"/>
            <a:ext cx="18795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5" name="Google Shape;305;p50"/>
          <p:cNvSpPr txBox="1">
            <a:spLocks noGrp="1"/>
          </p:cNvSpPr>
          <p:nvPr>
            <p:ph type="body" idx="7"/>
          </p:nvPr>
        </p:nvSpPr>
        <p:spPr>
          <a:xfrm>
            <a:off x="5992600" y="3098800"/>
            <a:ext cx="18795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6" name="Google Shape;306;p50"/>
          <p:cNvSpPr txBox="1">
            <a:spLocks noGrp="1"/>
          </p:cNvSpPr>
          <p:nvPr>
            <p:ph type="body" idx="8"/>
          </p:nvPr>
        </p:nvSpPr>
        <p:spPr>
          <a:xfrm>
            <a:off x="8750300" y="3098800"/>
            <a:ext cx="18795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7" name="Google Shape;307;p50"/>
          <p:cNvSpPr txBox="1">
            <a:spLocks noGrp="1"/>
          </p:cNvSpPr>
          <p:nvPr>
            <p:ph type="sldNum" idx="12"/>
          </p:nvPr>
        </p:nvSpPr>
        <p:spPr>
          <a:xfrm>
            <a:off x="11409046" y="6333135"/>
            <a:ext cx="731700" cy="524700"/>
          </a:xfrm>
          <a:prstGeom prst="rect">
            <a:avLst/>
          </a:prstGeom>
          <a:noFill/>
          <a:ln>
            <a:noFill/>
          </a:ln>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8"/>
        <p:cNvGrpSpPr/>
        <p:nvPr/>
      </p:nvGrpSpPr>
      <p:grpSpPr>
        <a:xfrm>
          <a:off x="0" y="0"/>
          <a:ext cx="0" cy="0"/>
          <a:chOff x="0" y="0"/>
          <a:chExt cx="0" cy="0"/>
        </a:xfrm>
      </p:grpSpPr>
      <p:sp>
        <p:nvSpPr>
          <p:cNvPr id="309" name="Google Shape;309;p51"/>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amp;A + Thank You">
  <p:cSld name="Q&amp;A + Thank You">
    <p:bg>
      <p:bgPr>
        <a:solidFill>
          <a:srgbClr val="2A1B43"/>
        </a:solidFill>
        <a:effectLst/>
      </p:bgPr>
    </p:bg>
    <p:spTree>
      <p:nvGrpSpPr>
        <p:cNvPr id="1" name="Shape 310"/>
        <p:cNvGrpSpPr/>
        <p:nvPr/>
      </p:nvGrpSpPr>
      <p:grpSpPr>
        <a:xfrm>
          <a:off x="0" y="0"/>
          <a:ext cx="0" cy="0"/>
          <a:chOff x="0" y="0"/>
          <a:chExt cx="0" cy="0"/>
        </a:xfrm>
      </p:grpSpPr>
      <p:sp>
        <p:nvSpPr>
          <p:cNvPr id="311" name="Google Shape;311;p52"/>
          <p:cNvSpPr txBox="1"/>
          <p:nvPr/>
        </p:nvSpPr>
        <p:spPr>
          <a:xfrm>
            <a:off x="1350316" y="4190389"/>
            <a:ext cx="9146400" cy="792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55191"/>
              </a:buClr>
              <a:buSzPts val="6000"/>
              <a:buFont typeface="Arial"/>
              <a:buNone/>
            </a:pPr>
            <a:r>
              <a:rPr lang="en-US" sz="6000" b="0" i="0" u="none" strike="noStrike" cap="none">
                <a:solidFill>
                  <a:srgbClr val="FFFFFF"/>
                </a:solidFill>
                <a:latin typeface="Calibri"/>
                <a:ea typeface="Calibri"/>
                <a:cs typeface="Calibri"/>
                <a:sym typeface="Calibri"/>
              </a:rPr>
              <a:t>Q&amp;A</a:t>
            </a:r>
            <a:endParaRPr sz="1500" b="0" i="0" u="none" strike="noStrike" cap="none">
              <a:solidFill>
                <a:srgbClr val="FFFFFF"/>
              </a:solidFill>
              <a:latin typeface="Calibri"/>
              <a:ea typeface="Calibri"/>
              <a:cs typeface="Calibri"/>
              <a:sym typeface="Calibri"/>
            </a:endParaRPr>
          </a:p>
        </p:txBody>
      </p:sp>
      <p:sp>
        <p:nvSpPr>
          <p:cNvPr id="312" name="Google Shape;312;p52"/>
          <p:cNvSpPr txBox="1"/>
          <p:nvPr/>
        </p:nvSpPr>
        <p:spPr>
          <a:xfrm>
            <a:off x="1350316" y="5101476"/>
            <a:ext cx="9146400" cy="673200"/>
          </a:xfrm>
          <a:prstGeom prst="rect">
            <a:avLst/>
          </a:prstGeom>
          <a:noFill/>
          <a:ln>
            <a:noFill/>
          </a:ln>
        </p:spPr>
        <p:txBody>
          <a:bodyPr spcFirstLastPara="1" wrap="square" lIns="27425" tIns="0" rIns="0" bIns="0" anchor="t" anchorCtr="0">
            <a:noAutofit/>
          </a:bodyPr>
          <a:lstStyle/>
          <a:p>
            <a:pPr marL="0" marR="0" lvl="0" indent="0" algn="l" rtl="0">
              <a:lnSpc>
                <a:spcPct val="90000"/>
              </a:lnSpc>
              <a:spcBef>
                <a:spcPts val="0"/>
              </a:spcBef>
              <a:spcAft>
                <a:spcPts val="0"/>
              </a:spcAft>
              <a:buClr>
                <a:srgbClr val="C1B3DD"/>
              </a:buClr>
              <a:buSzPts val="4000"/>
              <a:buFont typeface="Arial"/>
              <a:buNone/>
            </a:pPr>
            <a:r>
              <a:rPr lang="en-US" sz="4000" b="0" i="0" u="none" strike="noStrike" cap="none">
                <a:solidFill>
                  <a:srgbClr val="CAD816"/>
                </a:solidFill>
                <a:latin typeface="Calibri"/>
                <a:ea typeface="Calibri"/>
                <a:cs typeface="Calibri"/>
                <a:sym typeface="Calibri"/>
              </a:rPr>
              <a:t>Thank you</a:t>
            </a:r>
            <a:endParaRPr sz="1500" b="0" i="0" u="none" strike="noStrike" cap="none">
              <a:solidFill>
                <a:srgbClr val="CAD816"/>
              </a:solidFill>
              <a:latin typeface="Calibri"/>
              <a:ea typeface="Calibri"/>
              <a:cs typeface="Calibri"/>
              <a:sym typeface="Calibri"/>
            </a:endParaRPr>
          </a:p>
        </p:txBody>
      </p:sp>
      <p:pic>
        <p:nvPicPr>
          <p:cNvPr id="313" name="Google Shape;313;p52"/>
          <p:cNvPicPr preferRelativeResize="0"/>
          <p:nvPr/>
        </p:nvPicPr>
        <p:blipFill rotWithShape="1">
          <a:blip r:embed="rId2">
            <a:alphaModFix/>
          </a:blip>
          <a:srcRect t="-4386" r="-3777" b="-4724"/>
          <a:stretch/>
        </p:blipFill>
        <p:spPr>
          <a:xfrm>
            <a:off x="8714695" y="274320"/>
            <a:ext cx="3384161" cy="3108959"/>
          </a:xfrm>
          <a:prstGeom prst="rect">
            <a:avLst/>
          </a:prstGeom>
          <a:solidFill>
            <a:srgbClr val="2A1B43"/>
          </a:solid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hoto">
  <p:cSld name="CUSTOM_2_2">
    <p:spTree>
      <p:nvGrpSpPr>
        <p:cNvPr id="1" name="Shape 314"/>
        <p:cNvGrpSpPr/>
        <p:nvPr/>
      </p:nvGrpSpPr>
      <p:grpSpPr>
        <a:xfrm>
          <a:off x="0" y="0"/>
          <a:ext cx="0" cy="0"/>
          <a:chOff x="0" y="0"/>
          <a:chExt cx="0" cy="0"/>
        </a:xfrm>
      </p:grpSpPr>
      <p:pic>
        <p:nvPicPr>
          <p:cNvPr id="315" name="Google Shape;315;p53"/>
          <p:cNvPicPr preferRelativeResize="0"/>
          <p:nvPr/>
        </p:nvPicPr>
        <p:blipFill rotWithShape="1">
          <a:blip r:embed="rId2">
            <a:alphaModFix/>
          </a:blip>
          <a:srcRect r="22773"/>
          <a:stretch/>
        </p:blipFill>
        <p:spPr>
          <a:xfrm>
            <a:off x="4245943" y="0"/>
            <a:ext cx="7946050" cy="6858000"/>
          </a:xfrm>
          <a:prstGeom prst="rect">
            <a:avLst/>
          </a:prstGeom>
          <a:noFill/>
          <a:ln>
            <a:noFill/>
          </a:ln>
        </p:spPr>
      </p:pic>
      <p:sp>
        <p:nvSpPr>
          <p:cNvPr id="316" name="Google Shape;316;p53"/>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317" name="Google Shape;317;p53"/>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555191"/>
                </a:solidFill>
                <a:latin typeface="Arial"/>
                <a:ea typeface="Arial"/>
                <a:cs typeface="Arial"/>
                <a:sym typeface="Arial"/>
              </a:rPr>
              <a:t>© Watermark 2018</a:t>
            </a:r>
            <a:endParaRPr sz="1500" b="0" i="0" u="none" strike="noStrike" cap="none">
              <a:solidFill>
                <a:srgbClr val="000000"/>
              </a:solidFill>
              <a:latin typeface="Arial"/>
              <a:ea typeface="Arial"/>
              <a:cs typeface="Arial"/>
              <a:sym typeface="Arial"/>
            </a:endParaRPr>
          </a:p>
        </p:txBody>
      </p:sp>
      <p:sp>
        <p:nvSpPr>
          <p:cNvPr id="318" name="Google Shape;318;p53"/>
          <p:cNvSpPr txBox="1">
            <a:spLocks noGrp="1"/>
          </p:cNvSpPr>
          <p:nvPr>
            <p:ph type="body" idx="1"/>
          </p:nvPr>
        </p:nvSpPr>
        <p:spPr>
          <a:xfrm>
            <a:off x="485500" y="1544867"/>
            <a:ext cx="9966900" cy="45927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8pPr>
            <a:lvl9pPr marL="4114800" marR="0" lvl="8"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9pPr>
          </a:lstStyle>
          <a:p>
            <a:endParaRPr/>
          </a:p>
        </p:txBody>
      </p:sp>
      <p:sp>
        <p:nvSpPr>
          <p:cNvPr id="319" name="Google Shape;319;p53"/>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Top 1">
  <p:cSld name="Title Top">
    <p:spTree>
      <p:nvGrpSpPr>
        <p:cNvPr id="1" name="Shape 320"/>
        <p:cNvGrpSpPr/>
        <p:nvPr/>
      </p:nvGrpSpPr>
      <p:grpSpPr>
        <a:xfrm>
          <a:off x="0" y="0"/>
          <a:ext cx="0" cy="0"/>
          <a:chOff x="0" y="0"/>
          <a:chExt cx="0" cy="0"/>
        </a:xfrm>
      </p:grpSpPr>
      <p:sp>
        <p:nvSpPr>
          <p:cNvPr id="321" name="Google Shape;321;p54"/>
          <p:cNvSpPr/>
          <p:nvPr/>
        </p:nvSpPr>
        <p:spPr>
          <a:xfrm>
            <a:off x="0" y="0"/>
            <a:ext cx="12192000" cy="4666800"/>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322" name="Google Shape;322;p54"/>
          <p:cNvPicPr preferRelativeResize="0"/>
          <p:nvPr/>
        </p:nvPicPr>
        <p:blipFill rotWithShape="1">
          <a:blip r:embed="rId2">
            <a:alphaModFix/>
          </a:blip>
          <a:srcRect t="38210" b="43251"/>
          <a:stretch/>
        </p:blipFill>
        <p:spPr>
          <a:xfrm>
            <a:off x="7636565" y="5372204"/>
            <a:ext cx="4303650" cy="797750"/>
          </a:xfrm>
          <a:prstGeom prst="rect">
            <a:avLst/>
          </a:prstGeom>
          <a:noFill/>
          <a:ln>
            <a:noFill/>
          </a:ln>
        </p:spPr>
      </p:pic>
      <p:sp>
        <p:nvSpPr>
          <p:cNvPr id="323" name="Google Shape;323;p54"/>
          <p:cNvSpPr txBox="1">
            <a:spLocks noGrp="1"/>
          </p:cNvSpPr>
          <p:nvPr>
            <p:ph type="title"/>
          </p:nvPr>
        </p:nvSpPr>
        <p:spPr>
          <a:xfrm>
            <a:off x="1524000" y="2430488"/>
            <a:ext cx="9144000" cy="1311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9pPr>
          </a:lstStyle>
          <a:p>
            <a:endParaRPr/>
          </a:p>
        </p:txBody>
      </p:sp>
      <p:sp>
        <p:nvSpPr>
          <p:cNvPr id="324" name="Google Shape;324;p54"/>
          <p:cNvSpPr txBox="1">
            <a:spLocks noGrp="1"/>
          </p:cNvSpPr>
          <p:nvPr>
            <p:ph type="body" idx="1"/>
          </p:nvPr>
        </p:nvSpPr>
        <p:spPr>
          <a:xfrm>
            <a:off x="1524001" y="683000"/>
            <a:ext cx="9144000" cy="333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100"/>
              </a:spcBef>
              <a:spcAft>
                <a:spcPts val="0"/>
              </a:spcAft>
              <a:buClr>
                <a:schemeClr val="lt2"/>
              </a:buClr>
              <a:buSzPts val="2000"/>
              <a:buFont typeface="Calibri"/>
              <a:buNone/>
              <a:defRPr sz="20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9pPr>
          </a:lstStyle>
          <a:p>
            <a:endParaRPr/>
          </a:p>
        </p:txBody>
      </p:sp>
      <p:sp>
        <p:nvSpPr>
          <p:cNvPr id="325" name="Google Shape;325;p54"/>
          <p:cNvSpPr txBox="1">
            <a:spLocks noGrp="1"/>
          </p:cNvSpPr>
          <p:nvPr>
            <p:ph type="body" idx="2"/>
          </p:nvPr>
        </p:nvSpPr>
        <p:spPr>
          <a:xfrm>
            <a:off x="1524001" y="980813"/>
            <a:ext cx="9144000" cy="3492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100"/>
              </a:spcBef>
              <a:spcAft>
                <a:spcPts val="0"/>
              </a:spcAft>
              <a:buClr>
                <a:schemeClr val="lt2"/>
              </a:buClr>
              <a:buSzPts val="2000"/>
              <a:buFont typeface="Calibri"/>
              <a:buNone/>
              <a:defRPr sz="20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Slide 1">
  <p:cSld name="Divider Slide">
    <p:spTree>
      <p:nvGrpSpPr>
        <p:cNvPr id="1" name="Shape 326"/>
        <p:cNvGrpSpPr/>
        <p:nvPr/>
      </p:nvGrpSpPr>
      <p:grpSpPr>
        <a:xfrm>
          <a:off x="0" y="0"/>
          <a:ext cx="0" cy="0"/>
          <a:chOff x="0" y="0"/>
          <a:chExt cx="0" cy="0"/>
        </a:xfrm>
      </p:grpSpPr>
      <p:sp>
        <p:nvSpPr>
          <p:cNvPr id="327" name="Google Shape;327;p55"/>
          <p:cNvSpPr txBox="1">
            <a:spLocks noGrp="1"/>
          </p:cNvSpPr>
          <p:nvPr>
            <p:ph type="body" idx="1"/>
          </p:nvPr>
        </p:nvSpPr>
        <p:spPr>
          <a:xfrm>
            <a:off x="1518221" y="4075161"/>
            <a:ext cx="7477500" cy="923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100"/>
              </a:spcBef>
              <a:spcAft>
                <a:spcPts val="0"/>
              </a:spcAft>
              <a:buClr>
                <a:srgbClr val="6867A3"/>
              </a:buClr>
              <a:buSzPts val="6000"/>
              <a:buNone/>
              <a:defRPr sz="6000" b="0" i="0">
                <a:solidFill>
                  <a:srgbClr val="6867A3"/>
                </a:solidFill>
                <a:latin typeface="Calibri"/>
                <a:ea typeface="Calibri"/>
                <a:cs typeface="Calibri"/>
                <a:sym typeface="Calibri"/>
              </a:defRPr>
            </a:lvl1pPr>
            <a:lvl2pPr marL="914400" lvl="1" indent="-349250" algn="l" rtl="0">
              <a:lnSpc>
                <a:spcPct val="90000"/>
              </a:lnSpc>
              <a:spcBef>
                <a:spcPts val="500"/>
              </a:spcBef>
              <a:spcAft>
                <a:spcPts val="0"/>
              </a:spcAft>
              <a:buClr>
                <a:schemeClr val="lt1"/>
              </a:buClr>
              <a:buSzPts val="1900"/>
              <a:buChar char="○"/>
              <a:defRPr/>
            </a:lvl2pPr>
            <a:lvl3pPr marL="1371600" lvl="2" indent="-349250" algn="l" rtl="0">
              <a:lnSpc>
                <a:spcPct val="90000"/>
              </a:lnSpc>
              <a:spcBef>
                <a:spcPts val="500"/>
              </a:spcBef>
              <a:spcAft>
                <a:spcPts val="0"/>
              </a:spcAft>
              <a:buClr>
                <a:schemeClr val="lt1"/>
              </a:buClr>
              <a:buSzPts val="1900"/>
              <a:buChar char="■"/>
              <a:defRPr/>
            </a:lvl3pPr>
            <a:lvl4pPr marL="1828800" lvl="3" indent="-349250" algn="l" rtl="0">
              <a:lnSpc>
                <a:spcPct val="90000"/>
              </a:lnSpc>
              <a:spcBef>
                <a:spcPts val="500"/>
              </a:spcBef>
              <a:spcAft>
                <a:spcPts val="0"/>
              </a:spcAft>
              <a:buClr>
                <a:schemeClr val="lt1"/>
              </a:buClr>
              <a:buSzPts val="1900"/>
              <a:buChar char="●"/>
              <a:defRPr/>
            </a:lvl4pPr>
            <a:lvl5pPr marL="2286000" lvl="4" indent="-349250" algn="l" rtl="0">
              <a:lnSpc>
                <a:spcPct val="90000"/>
              </a:lnSpc>
              <a:spcBef>
                <a:spcPts val="500"/>
              </a:spcBef>
              <a:spcAft>
                <a:spcPts val="0"/>
              </a:spcAft>
              <a:buClr>
                <a:schemeClr val="lt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28" name="Google Shape;328;p55"/>
          <p:cNvSpPr txBox="1">
            <a:spLocks noGrp="1"/>
          </p:cNvSpPr>
          <p:nvPr>
            <p:ph type="body" idx="2"/>
          </p:nvPr>
        </p:nvSpPr>
        <p:spPr>
          <a:xfrm>
            <a:off x="1518045" y="5054600"/>
            <a:ext cx="7477500" cy="673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100"/>
              </a:spcBef>
              <a:spcAft>
                <a:spcPts val="0"/>
              </a:spcAft>
              <a:buClr>
                <a:srgbClr val="CAC0E2"/>
              </a:buClr>
              <a:buSzPts val="4000"/>
              <a:buNone/>
              <a:defRPr sz="4000" b="0" i="0">
                <a:solidFill>
                  <a:srgbClr val="CAC0E2"/>
                </a:solidFill>
                <a:latin typeface="Calibri"/>
                <a:ea typeface="Calibri"/>
                <a:cs typeface="Calibri"/>
                <a:sym typeface="Calibri"/>
              </a:defRPr>
            </a:lvl1pPr>
            <a:lvl2pPr marL="914400" lvl="1"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2pPr>
            <a:lvl3pPr marL="1371600" lvl="2"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3pPr>
            <a:lvl4pPr marL="1828800" lvl="3"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4pPr>
            <a:lvl5pPr marL="2286000" lvl="4"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dy Text">
  <p:cSld name="Body 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85489" y="416689"/>
            <a:ext cx="10665027" cy="454976"/>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7"/>
          <p:cNvSpPr txBox="1">
            <a:spLocks noGrp="1"/>
          </p:cNvSpPr>
          <p:nvPr>
            <p:ph type="body" idx="1"/>
          </p:nvPr>
        </p:nvSpPr>
        <p:spPr>
          <a:xfrm>
            <a:off x="468291" y="1997475"/>
            <a:ext cx="10682226" cy="4188399"/>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60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1" type="obj">
  <p:cSld name="OBJECT">
    <p:spTree>
      <p:nvGrpSpPr>
        <p:cNvPr id="1" name="Shape 329"/>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330"/>
        <p:cNvGrpSpPr/>
        <p:nvPr/>
      </p:nvGrpSpPr>
      <p:grpSpPr>
        <a:xfrm>
          <a:off x="0" y="0"/>
          <a:ext cx="0" cy="0"/>
          <a:chOff x="0" y="0"/>
          <a:chExt cx="0" cy="0"/>
        </a:xfrm>
      </p:grpSpPr>
      <p:pic>
        <p:nvPicPr>
          <p:cNvPr id="331" name="Google Shape;331;p57"/>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332" name="Google Shape;332;p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7030A0"/>
              </a:buClr>
              <a:buSzPts val="3500"/>
              <a:buFont typeface="Calibri"/>
              <a:buNone/>
              <a:defRPr sz="3500" b="1">
                <a:solidFill>
                  <a:srgbClr val="7030A0"/>
                </a:solidFill>
                <a:latin typeface="Calibri"/>
                <a:ea typeface="Calibri"/>
                <a:cs typeface="Calibri"/>
                <a:sym typeface="Calibri"/>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333" name="Google Shape;333;p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100"/>
              </a:spcBef>
              <a:spcAft>
                <a:spcPts val="0"/>
              </a:spcAft>
              <a:buClr>
                <a:srgbClr val="553E87"/>
              </a:buClr>
              <a:buSzPts val="2000"/>
              <a:buFont typeface="Arial"/>
              <a:buChar char="•"/>
              <a:defRPr sz="2000" b="0" i="0" u="none" strike="noStrike" cap="none">
                <a:solidFill>
                  <a:srgbClr val="553E87"/>
                </a:solidFill>
                <a:latin typeface="Calibri"/>
                <a:ea typeface="Calibri"/>
                <a:cs typeface="Calibri"/>
                <a:sym typeface="Calibri"/>
              </a:defRPr>
            </a:lvl1pPr>
            <a:lvl2pPr marL="914400" marR="0" lvl="1" indent="-330200" algn="l" rtl="0">
              <a:lnSpc>
                <a:spcPct val="90000"/>
              </a:lnSpc>
              <a:spcBef>
                <a:spcPts val="500"/>
              </a:spcBef>
              <a:spcAft>
                <a:spcPts val="0"/>
              </a:spcAft>
              <a:buClr>
                <a:srgbClr val="553E87"/>
              </a:buClr>
              <a:buSzPts val="1600"/>
              <a:buFont typeface="Arial"/>
              <a:buChar char="•"/>
              <a:defRPr sz="1600" b="0" i="0" u="none" strike="noStrike" cap="none">
                <a:solidFill>
                  <a:srgbClr val="553E87"/>
                </a:solidFill>
                <a:latin typeface="Calibri"/>
                <a:ea typeface="Calibri"/>
                <a:cs typeface="Calibri"/>
                <a:sym typeface="Calibri"/>
              </a:defRPr>
            </a:lvl2pPr>
            <a:lvl3pPr marL="1371600" marR="0" lvl="2" indent="-304800" algn="l" rtl="0">
              <a:lnSpc>
                <a:spcPct val="90000"/>
              </a:lnSpc>
              <a:spcBef>
                <a:spcPts val="500"/>
              </a:spcBef>
              <a:spcAft>
                <a:spcPts val="0"/>
              </a:spcAft>
              <a:buClr>
                <a:srgbClr val="553E87"/>
              </a:buClr>
              <a:buSzPts val="1200"/>
              <a:buFont typeface="Arial"/>
              <a:buChar char="•"/>
              <a:defRPr sz="1200" b="0" i="0" u="none" strike="noStrike" cap="none">
                <a:solidFill>
                  <a:srgbClr val="553E87"/>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34" name="Google Shape;334;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335" name="Google Shape;335;p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336" name="Google Shape;336;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chemeClr val="dk1"/>
                </a:solidFill>
                <a:latin typeface="Calibri"/>
                <a:ea typeface="Calibri"/>
                <a:cs typeface="Calibri"/>
                <a:sym typeface="Calibri"/>
              </a:defRPr>
            </a:lvl1pPr>
            <a:lvl2pPr marL="0" marR="0" lvl="1" indent="0" algn="l" rtl="0">
              <a:spcBef>
                <a:spcPts val="0"/>
              </a:spcBef>
              <a:buNone/>
              <a:defRPr sz="1900">
                <a:solidFill>
                  <a:schemeClr val="dk1"/>
                </a:solidFill>
                <a:latin typeface="Calibri"/>
                <a:ea typeface="Calibri"/>
                <a:cs typeface="Calibri"/>
                <a:sym typeface="Calibri"/>
              </a:defRPr>
            </a:lvl2pPr>
            <a:lvl3pPr marL="0" marR="0" lvl="2" indent="0" algn="l" rtl="0">
              <a:spcBef>
                <a:spcPts val="0"/>
              </a:spcBef>
              <a:buNone/>
              <a:defRPr sz="1900">
                <a:solidFill>
                  <a:schemeClr val="dk1"/>
                </a:solidFill>
                <a:latin typeface="Calibri"/>
                <a:ea typeface="Calibri"/>
                <a:cs typeface="Calibri"/>
                <a:sym typeface="Calibri"/>
              </a:defRPr>
            </a:lvl3pPr>
            <a:lvl4pPr marL="0" marR="0" lvl="3" indent="0" algn="l" rtl="0">
              <a:spcBef>
                <a:spcPts val="0"/>
              </a:spcBef>
              <a:buNone/>
              <a:defRPr sz="1900">
                <a:solidFill>
                  <a:schemeClr val="dk1"/>
                </a:solidFill>
                <a:latin typeface="Calibri"/>
                <a:ea typeface="Calibri"/>
                <a:cs typeface="Calibri"/>
                <a:sym typeface="Calibri"/>
              </a:defRPr>
            </a:lvl4pPr>
            <a:lvl5pPr marL="0" marR="0" lvl="4" indent="0" algn="l" rtl="0">
              <a:spcBef>
                <a:spcPts val="0"/>
              </a:spcBef>
              <a:buNone/>
              <a:defRPr sz="1900">
                <a:solidFill>
                  <a:schemeClr val="dk1"/>
                </a:solidFill>
                <a:latin typeface="Calibri"/>
                <a:ea typeface="Calibri"/>
                <a:cs typeface="Calibri"/>
                <a:sym typeface="Calibri"/>
              </a:defRPr>
            </a:lvl5pPr>
            <a:lvl6pPr marL="0" marR="0" lvl="5" indent="0" algn="l" rtl="0">
              <a:spcBef>
                <a:spcPts val="0"/>
              </a:spcBef>
              <a:buNone/>
              <a:defRPr sz="1900">
                <a:solidFill>
                  <a:schemeClr val="dk1"/>
                </a:solidFill>
                <a:latin typeface="Calibri"/>
                <a:ea typeface="Calibri"/>
                <a:cs typeface="Calibri"/>
                <a:sym typeface="Calibri"/>
              </a:defRPr>
            </a:lvl6pPr>
            <a:lvl7pPr marL="0" marR="0" lvl="6" indent="0" algn="l" rtl="0">
              <a:spcBef>
                <a:spcPts val="0"/>
              </a:spcBef>
              <a:buNone/>
              <a:defRPr sz="1900">
                <a:solidFill>
                  <a:schemeClr val="dk1"/>
                </a:solidFill>
                <a:latin typeface="Calibri"/>
                <a:ea typeface="Calibri"/>
                <a:cs typeface="Calibri"/>
                <a:sym typeface="Calibri"/>
              </a:defRPr>
            </a:lvl7pPr>
            <a:lvl8pPr marL="0" marR="0" lvl="7" indent="0" algn="l" rtl="0">
              <a:spcBef>
                <a:spcPts val="0"/>
              </a:spcBef>
              <a:buNone/>
              <a:defRPr sz="1900">
                <a:solidFill>
                  <a:schemeClr val="dk1"/>
                </a:solidFill>
                <a:latin typeface="Calibri"/>
                <a:ea typeface="Calibri"/>
                <a:cs typeface="Calibri"/>
                <a:sym typeface="Calibri"/>
              </a:defRPr>
            </a:lvl8pPr>
            <a:lvl9pPr marL="0" marR="0" lvl="8" indent="0" algn="l" rtl="0">
              <a:spcBef>
                <a:spcPts val="0"/>
              </a:spcBef>
              <a:buNone/>
              <a:defRPr sz="19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343"/>
        <p:cNvGrpSpPr/>
        <p:nvPr/>
      </p:nvGrpSpPr>
      <p:grpSpPr>
        <a:xfrm>
          <a:off x="0" y="0"/>
          <a:ext cx="0" cy="0"/>
          <a:chOff x="0" y="0"/>
          <a:chExt cx="0" cy="0"/>
        </a:xfrm>
      </p:grpSpPr>
      <p:sp>
        <p:nvSpPr>
          <p:cNvPr id="344" name="Google Shape;344;p59"/>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ody Text">
  <p:cSld name="Body Text">
    <p:spTree>
      <p:nvGrpSpPr>
        <p:cNvPr id="1" name="Shape 345"/>
        <p:cNvGrpSpPr/>
        <p:nvPr/>
      </p:nvGrpSpPr>
      <p:grpSpPr>
        <a:xfrm>
          <a:off x="0" y="0"/>
          <a:ext cx="0" cy="0"/>
          <a:chOff x="0" y="0"/>
          <a:chExt cx="0" cy="0"/>
        </a:xfrm>
      </p:grpSpPr>
      <p:sp>
        <p:nvSpPr>
          <p:cNvPr id="346" name="Google Shape;346;p60"/>
          <p:cNvSpPr txBox="1">
            <a:spLocks noGrp="1"/>
          </p:cNvSpPr>
          <p:nvPr>
            <p:ph type="title"/>
          </p:nvPr>
        </p:nvSpPr>
        <p:spPr>
          <a:xfrm>
            <a:off x="485489" y="416689"/>
            <a:ext cx="10665000" cy="4551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7" name="Google Shape;347;p60"/>
          <p:cNvSpPr txBox="1">
            <a:spLocks noGrp="1"/>
          </p:cNvSpPr>
          <p:nvPr>
            <p:ph type="body" idx="1"/>
          </p:nvPr>
        </p:nvSpPr>
        <p:spPr>
          <a:xfrm>
            <a:off x="468291" y="1997475"/>
            <a:ext cx="10682100" cy="418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60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lain Theme - Content 3a">
  <p:cSld name="Plain Theme - Content 3a">
    <p:spTree>
      <p:nvGrpSpPr>
        <p:cNvPr id="1" name="Shape 348"/>
        <p:cNvGrpSpPr/>
        <p:nvPr/>
      </p:nvGrpSpPr>
      <p:grpSpPr>
        <a:xfrm>
          <a:off x="0" y="0"/>
          <a:ext cx="0" cy="0"/>
          <a:chOff x="0" y="0"/>
          <a:chExt cx="0" cy="0"/>
        </a:xfrm>
      </p:grpSpPr>
      <p:sp>
        <p:nvSpPr>
          <p:cNvPr id="349" name="Google Shape;349;p61"/>
          <p:cNvSpPr>
            <a:spLocks noGrp="1"/>
          </p:cNvSpPr>
          <p:nvPr>
            <p:ph type="pic" idx="2"/>
          </p:nvPr>
        </p:nvSpPr>
        <p:spPr>
          <a:xfrm>
            <a:off x="1" y="0"/>
            <a:ext cx="6103800" cy="6858000"/>
          </a:xfrm>
          <a:prstGeom prst="rect">
            <a:avLst/>
          </a:prstGeom>
          <a:noFill/>
          <a:ln>
            <a:noFill/>
          </a:ln>
        </p:spPr>
        <p:txBody>
          <a:bodyPr spcFirstLastPara="1" wrap="square" lIns="91425" tIns="91425" rIns="91425" bIns="91425" anchor="t" anchorCtr="0">
            <a:noAutofit/>
          </a:bodyPr>
          <a:lstStyle>
            <a:lvl1pPr marR="0" lvl="0" algn="ctr" rtl="0">
              <a:lnSpc>
                <a:spcPct val="110000"/>
              </a:lnSpc>
              <a:spcBef>
                <a:spcPts val="800"/>
              </a:spcBef>
              <a:spcAft>
                <a:spcPts val="0"/>
              </a:spcAft>
              <a:buClr>
                <a:schemeClr val="accent2"/>
              </a:buClr>
              <a:buSzPts val="2100"/>
              <a:buFont typeface="Noto Sans Symbols"/>
              <a:buNone/>
              <a:defRPr sz="2800" b="0" i="0" u="none" strike="noStrike" cap="none">
                <a:solidFill>
                  <a:srgbClr val="414141"/>
                </a:solidFill>
                <a:latin typeface="Calibri"/>
                <a:ea typeface="Calibri"/>
                <a:cs typeface="Calibri"/>
                <a:sym typeface="Calibri"/>
              </a:defRPr>
            </a:lvl1pPr>
            <a:lvl2pPr marR="0" lvl="1" algn="l" rtl="0">
              <a:lnSpc>
                <a:spcPct val="110000"/>
              </a:lnSpc>
              <a:spcBef>
                <a:spcPts val="800"/>
              </a:spcBef>
              <a:spcAft>
                <a:spcPts val="0"/>
              </a:spcAft>
              <a:buClr>
                <a:srgbClr val="009DDC"/>
              </a:buClr>
              <a:buSzPts val="2400"/>
              <a:buFont typeface="Arial"/>
              <a:buChar char="•"/>
              <a:defRPr sz="2400" b="0" i="0" u="none" strike="noStrike" cap="none">
                <a:solidFill>
                  <a:srgbClr val="414141"/>
                </a:solidFill>
                <a:latin typeface="Calibri"/>
                <a:ea typeface="Calibri"/>
                <a:cs typeface="Calibri"/>
                <a:sym typeface="Calibri"/>
              </a:defRPr>
            </a:lvl2pPr>
            <a:lvl3pPr marR="0" lvl="2"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R="0" lvl="3"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R="0" lvl="4"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0" name="Google Shape;350;p61"/>
          <p:cNvSpPr txBox="1">
            <a:spLocks noGrp="1"/>
          </p:cNvSpPr>
          <p:nvPr>
            <p:ph type="body" idx="1"/>
          </p:nvPr>
        </p:nvSpPr>
        <p:spPr>
          <a:xfrm>
            <a:off x="6440488" y="493297"/>
            <a:ext cx="5426700" cy="56661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0000"/>
              </a:lnSpc>
              <a:spcBef>
                <a:spcPts val="800"/>
              </a:spcBef>
              <a:spcAft>
                <a:spcPts val="0"/>
              </a:spcAft>
              <a:buClr>
                <a:schemeClr val="lt1"/>
              </a:buClr>
              <a:buSzPts val="21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110000"/>
              </a:lnSpc>
              <a:spcBef>
                <a:spcPts val="8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10000"/>
              </a:lnSpc>
              <a:spcBef>
                <a:spcPts val="800"/>
              </a:spcBef>
              <a:spcAft>
                <a:spcPts val="0"/>
              </a:spcAft>
              <a:buClr>
                <a:schemeClr val="lt1"/>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42900" algn="l" rtl="0">
              <a:lnSpc>
                <a:spcPct val="110000"/>
              </a:lnSpc>
              <a:spcBef>
                <a:spcPts val="8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4pPr>
            <a:lvl5pPr marL="2286000" marR="0" lvl="4" indent="-330200" algn="l" rtl="0">
              <a:lnSpc>
                <a:spcPct val="110000"/>
              </a:lnSpc>
              <a:spcBef>
                <a:spcPts val="800"/>
              </a:spcBef>
              <a:spcAft>
                <a:spcPts val="0"/>
              </a:spcAft>
              <a:buClr>
                <a:schemeClr val="lt1"/>
              </a:buClr>
              <a:buSzPts val="1600"/>
              <a:buFont typeface="Courier New"/>
              <a:buChar char="o"/>
              <a:defRPr sz="16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Photo">
  <p:cSld name="Background Photo">
    <p:spTree>
      <p:nvGrpSpPr>
        <p:cNvPr id="1" name="Shape 351"/>
        <p:cNvGrpSpPr/>
        <p:nvPr/>
      </p:nvGrpSpPr>
      <p:grpSpPr>
        <a:xfrm>
          <a:off x="0" y="0"/>
          <a:ext cx="0" cy="0"/>
          <a:chOff x="0" y="0"/>
          <a:chExt cx="0" cy="0"/>
        </a:xfrm>
      </p:grpSpPr>
      <p:pic>
        <p:nvPicPr>
          <p:cNvPr id="352" name="Google Shape;352;p62"/>
          <p:cNvPicPr preferRelativeResize="0"/>
          <p:nvPr/>
        </p:nvPicPr>
        <p:blipFill rotWithShape="1">
          <a:blip r:embed="rId2">
            <a:alphaModFix/>
          </a:blip>
          <a:srcRect r="22773"/>
          <a:stretch/>
        </p:blipFill>
        <p:spPr>
          <a:xfrm>
            <a:off x="4245943" y="0"/>
            <a:ext cx="7946060" cy="6858001"/>
          </a:xfrm>
          <a:prstGeom prst="rect">
            <a:avLst/>
          </a:prstGeom>
          <a:noFill/>
          <a:ln>
            <a:noFill/>
          </a:ln>
        </p:spPr>
      </p:pic>
      <p:sp>
        <p:nvSpPr>
          <p:cNvPr id="353" name="Google Shape;353;p62"/>
          <p:cNvSpPr txBox="1">
            <a:spLocks noGrp="1"/>
          </p:cNvSpPr>
          <p:nvPr>
            <p:ph type="title"/>
          </p:nvPr>
        </p:nvSpPr>
        <p:spPr>
          <a:xfrm>
            <a:off x="485488" y="419386"/>
            <a:ext cx="64887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4" name="Google Shape;354;p62"/>
          <p:cNvSpPr txBox="1">
            <a:spLocks noGrp="1"/>
          </p:cNvSpPr>
          <p:nvPr>
            <p:ph type="body" idx="1"/>
          </p:nvPr>
        </p:nvSpPr>
        <p:spPr>
          <a:xfrm>
            <a:off x="485488" y="2289175"/>
            <a:ext cx="35586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5" name="Google Shape;355;p62"/>
          <p:cNvPicPr preferRelativeResize="0"/>
          <p:nvPr/>
        </p:nvPicPr>
        <p:blipFill rotWithShape="1">
          <a:blip r:embed="rId3">
            <a:alphaModFix/>
          </a:blip>
          <a:srcRect/>
          <a:stretch/>
        </p:blipFill>
        <p:spPr>
          <a:xfrm>
            <a:off x="11297123" y="304429"/>
            <a:ext cx="579918" cy="50674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56"/>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Main Theme - Content">
  <p:cSld name="2_Main Theme - Content">
    <p:spTree>
      <p:nvGrpSpPr>
        <p:cNvPr id="1" name="Shape 357"/>
        <p:cNvGrpSpPr/>
        <p:nvPr/>
      </p:nvGrpSpPr>
      <p:grpSpPr>
        <a:xfrm>
          <a:off x="0" y="0"/>
          <a:ext cx="0" cy="0"/>
          <a:chOff x="0" y="0"/>
          <a:chExt cx="0" cy="0"/>
        </a:xfrm>
      </p:grpSpPr>
      <p:sp>
        <p:nvSpPr>
          <p:cNvPr id="358" name="Google Shape;358;p64"/>
          <p:cNvSpPr txBox="1">
            <a:spLocks noGrp="1"/>
          </p:cNvSpPr>
          <p:nvPr>
            <p:ph type="title"/>
          </p:nvPr>
        </p:nvSpPr>
        <p:spPr>
          <a:xfrm>
            <a:off x="685800" y="318260"/>
            <a:ext cx="10835700" cy="9600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009DDC"/>
              </a:buClr>
              <a:buSzPts val="3600"/>
              <a:buFont typeface="Calibri"/>
              <a:buNone/>
              <a:defRPr sz="3600" b="0" i="0" u="none" strike="noStrike" cap="none">
                <a:solidFill>
                  <a:srgbClr val="009DDC"/>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59" name="Google Shape;359;p64"/>
          <p:cNvSpPr txBox="1">
            <a:spLocks noGrp="1"/>
          </p:cNvSpPr>
          <p:nvPr>
            <p:ph type="body" idx="1"/>
          </p:nvPr>
        </p:nvSpPr>
        <p:spPr>
          <a:xfrm>
            <a:off x="685800" y="1280160"/>
            <a:ext cx="10835700" cy="49377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0000"/>
              </a:lnSpc>
              <a:spcBef>
                <a:spcPts val="800"/>
              </a:spcBef>
              <a:spcAft>
                <a:spcPts val="0"/>
              </a:spcAft>
              <a:buClr>
                <a:schemeClr val="accent2"/>
              </a:buClr>
              <a:buSzPts val="2100"/>
              <a:buFont typeface="Noto Sans Symbols"/>
              <a:buChar char="▶"/>
              <a:defRPr sz="2800" b="0" i="0" u="none" strike="noStrike" cap="none">
                <a:solidFill>
                  <a:srgbClr val="414141"/>
                </a:solidFill>
                <a:latin typeface="Calibri"/>
                <a:ea typeface="Calibri"/>
                <a:cs typeface="Calibri"/>
                <a:sym typeface="Calibri"/>
              </a:defRPr>
            </a:lvl1pPr>
            <a:lvl2pPr marL="914400" marR="0" lvl="1" indent="-381000" algn="l" rtl="0">
              <a:lnSpc>
                <a:spcPct val="110000"/>
              </a:lnSpc>
              <a:spcBef>
                <a:spcPts val="800"/>
              </a:spcBef>
              <a:spcAft>
                <a:spcPts val="0"/>
              </a:spcAft>
              <a:buClr>
                <a:srgbClr val="009DDC"/>
              </a:buClr>
              <a:buSzPts val="2400"/>
              <a:buFont typeface="Arial"/>
              <a:buChar char="•"/>
              <a:defRPr sz="2400" b="0" i="0" u="none" strike="noStrike" cap="none">
                <a:solidFill>
                  <a:srgbClr val="414141"/>
                </a:solidFill>
                <a:latin typeface="Calibri"/>
                <a:ea typeface="Calibri"/>
                <a:cs typeface="Calibri"/>
                <a:sym typeface="Calibri"/>
              </a:defRPr>
            </a:lvl2pPr>
            <a:lvl3pPr marL="1371600" marR="0" lvl="2" indent="-355600"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L="1828800" marR="0" lvl="3" indent="-342900"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L="2286000" marR="0" lvl="4" indent="-330200"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0" name="Google Shape;360;p64"/>
          <p:cNvSpPr txBox="1">
            <a:spLocks noGrp="1"/>
          </p:cNvSpPr>
          <p:nvPr>
            <p:ph type="sldNum" idx="12"/>
          </p:nvPr>
        </p:nvSpPr>
        <p:spPr>
          <a:xfrm>
            <a:off x="685800" y="6263640"/>
            <a:ext cx="1656300" cy="324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1pPr>
            <a:lvl2pPr marL="0" marR="0" lvl="1"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2pPr>
            <a:lvl3pPr marL="0" marR="0" lvl="2"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3pPr>
            <a:lvl4pPr marL="0" marR="0" lvl="3"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4pPr>
            <a:lvl5pPr marL="0" marR="0" lvl="4"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5pPr>
            <a:lvl6pPr marL="0" marR="0" lvl="5"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6pPr>
            <a:lvl7pPr marL="0" marR="0" lvl="6"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7pPr>
            <a:lvl8pPr marL="0" marR="0" lvl="7"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8pPr>
            <a:lvl9pPr marL="0" marR="0" lvl="8"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361"/>
        <p:cNvGrpSpPr/>
        <p:nvPr/>
      </p:nvGrpSpPr>
      <p:grpSpPr>
        <a:xfrm>
          <a:off x="0" y="0"/>
          <a:ext cx="0" cy="0"/>
          <a:chOff x="0" y="0"/>
          <a:chExt cx="0" cy="0"/>
        </a:xfrm>
      </p:grpSpPr>
      <p:sp>
        <p:nvSpPr>
          <p:cNvPr id="362" name="Google Shape;362;p65"/>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3" name="Google Shape;363;p65"/>
          <p:cNvSpPr>
            <a:spLocks noGrp="1"/>
          </p:cNvSpPr>
          <p:nvPr>
            <p:ph type="chart" idx="2"/>
          </p:nvPr>
        </p:nvSpPr>
        <p:spPr>
          <a:xfrm>
            <a:off x="4434840" y="1614488"/>
            <a:ext cx="6715500" cy="4570500"/>
          </a:xfrm>
          <a:prstGeom prst="rect">
            <a:avLst/>
          </a:prstGeom>
          <a:noFill/>
          <a:ln>
            <a:noFill/>
          </a:ln>
        </p:spPr>
        <p:txBody>
          <a:bodyPr spcFirstLastPara="1" wrap="square" lIns="91425" tIns="91425" rIns="91425" bIns="91425"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4" name="Google Shape;364;p65"/>
          <p:cNvSpPr txBox="1">
            <a:spLocks noGrp="1"/>
          </p:cNvSpPr>
          <p:nvPr>
            <p:ph type="body" idx="1"/>
          </p:nvPr>
        </p:nvSpPr>
        <p:spPr>
          <a:xfrm>
            <a:off x="485489" y="2273300"/>
            <a:ext cx="35586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Theme - Section Divider 1">
  <p:cSld name="Main Theme - Section Divider 1">
    <p:spTree>
      <p:nvGrpSpPr>
        <p:cNvPr id="1" name="Shape 365"/>
        <p:cNvGrpSpPr/>
        <p:nvPr/>
      </p:nvGrpSpPr>
      <p:grpSpPr>
        <a:xfrm>
          <a:off x="0" y="0"/>
          <a:ext cx="0" cy="0"/>
          <a:chOff x="0" y="0"/>
          <a:chExt cx="0" cy="0"/>
        </a:xfrm>
      </p:grpSpPr>
      <p:sp>
        <p:nvSpPr>
          <p:cNvPr id="366" name="Google Shape;366;p66"/>
          <p:cNvSpPr txBox="1">
            <a:spLocks noGrp="1"/>
          </p:cNvSpPr>
          <p:nvPr>
            <p:ph type="ctrTitle"/>
          </p:nvPr>
        </p:nvSpPr>
        <p:spPr>
          <a:xfrm>
            <a:off x="914399" y="1281325"/>
            <a:ext cx="10363200" cy="2026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9DDC"/>
              </a:buClr>
              <a:buSzPts val="4400"/>
              <a:buFont typeface="Calibri"/>
              <a:buNone/>
              <a:defRPr sz="4400" b="0" i="0" u="none" strike="noStrike" cap="none">
                <a:solidFill>
                  <a:srgbClr val="009DDC"/>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67" name="Google Shape;367;p66"/>
          <p:cNvSpPr txBox="1">
            <a:spLocks noGrp="1"/>
          </p:cNvSpPr>
          <p:nvPr>
            <p:ph type="subTitle" idx="1"/>
          </p:nvPr>
        </p:nvSpPr>
        <p:spPr>
          <a:xfrm>
            <a:off x="914399" y="3384171"/>
            <a:ext cx="10363200" cy="825600"/>
          </a:xfrm>
          <a:prstGeom prst="rect">
            <a:avLst/>
          </a:prstGeom>
          <a:noFill/>
          <a:ln>
            <a:noFill/>
          </a:ln>
        </p:spPr>
        <p:txBody>
          <a:bodyPr spcFirstLastPara="1" wrap="square" lIns="91425" tIns="91425" rIns="91425" bIns="91425" anchor="t" anchorCtr="0">
            <a:noAutofit/>
          </a:bodyPr>
          <a:lstStyle>
            <a:lvl1pPr marR="0" lvl="0" algn="ctr" rtl="0">
              <a:lnSpc>
                <a:spcPct val="110000"/>
              </a:lnSpc>
              <a:spcBef>
                <a:spcPts val="800"/>
              </a:spcBef>
              <a:spcAft>
                <a:spcPts val="0"/>
              </a:spcAft>
              <a:buClr>
                <a:schemeClr val="accent2"/>
              </a:buClr>
              <a:buSzPts val="2100"/>
              <a:buFont typeface="Noto Sans Symbols"/>
              <a:buNone/>
              <a:defRPr sz="2800" b="0" i="0" u="none" strike="noStrike" cap="none">
                <a:solidFill>
                  <a:srgbClr val="494949"/>
                </a:solidFill>
                <a:latin typeface="Calibri"/>
                <a:ea typeface="Calibri"/>
                <a:cs typeface="Calibri"/>
                <a:sym typeface="Calibri"/>
              </a:defRPr>
            </a:lvl1pPr>
            <a:lvl2pPr marR="0" lvl="1" algn="ctr" rtl="0">
              <a:lnSpc>
                <a:spcPct val="110000"/>
              </a:lnSpc>
              <a:spcBef>
                <a:spcPts val="800"/>
              </a:spcBef>
              <a:spcAft>
                <a:spcPts val="0"/>
              </a:spcAft>
              <a:buClr>
                <a:srgbClr val="009DDC"/>
              </a:buClr>
              <a:buSzPts val="2400"/>
              <a:buFont typeface="Arial"/>
              <a:buNone/>
              <a:defRPr sz="2400" b="0" i="0" u="none" strike="noStrike" cap="none">
                <a:solidFill>
                  <a:srgbClr val="8C8C8C"/>
                </a:solidFill>
                <a:latin typeface="Calibri"/>
                <a:ea typeface="Calibri"/>
                <a:cs typeface="Calibri"/>
                <a:sym typeface="Calibri"/>
              </a:defRPr>
            </a:lvl2pPr>
            <a:lvl3pPr marR="0" lvl="2" algn="ctr" rtl="0">
              <a:lnSpc>
                <a:spcPct val="110000"/>
              </a:lnSpc>
              <a:spcBef>
                <a:spcPts val="800"/>
              </a:spcBef>
              <a:spcAft>
                <a:spcPts val="0"/>
              </a:spcAft>
              <a:buClr>
                <a:srgbClr val="009DDC"/>
              </a:buClr>
              <a:buSzPts val="2000"/>
              <a:buFont typeface="Calibri"/>
              <a:buNone/>
              <a:defRPr sz="2000" b="0" i="0" u="none" strike="noStrike" cap="none">
                <a:solidFill>
                  <a:srgbClr val="8C8C8C"/>
                </a:solidFill>
                <a:latin typeface="Calibri"/>
                <a:ea typeface="Calibri"/>
                <a:cs typeface="Calibri"/>
                <a:sym typeface="Calibri"/>
              </a:defRPr>
            </a:lvl3pPr>
            <a:lvl4pPr marR="0" lvl="3" algn="ctr" rtl="0">
              <a:lnSpc>
                <a:spcPct val="110000"/>
              </a:lnSpc>
              <a:spcBef>
                <a:spcPts val="800"/>
              </a:spcBef>
              <a:spcAft>
                <a:spcPts val="0"/>
              </a:spcAft>
              <a:buClr>
                <a:srgbClr val="009DDC"/>
              </a:buClr>
              <a:buSzPts val="1800"/>
              <a:buFont typeface="Calibri"/>
              <a:buNone/>
              <a:defRPr sz="1800" b="0" i="0" u="none" strike="noStrike" cap="none">
                <a:solidFill>
                  <a:srgbClr val="8C8C8C"/>
                </a:solidFill>
                <a:latin typeface="Calibri"/>
                <a:ea typeface="Calibri"/>
                <a:cs typeface="Calibri"/>
                <a:sym typeface="Calibri"/>
              </a:defRPr>
            </a:lvl4pPr>
            <a:lvl5pPr marR="0" lvl="4" algn="ctr" rtl="0">
              <a:lnSpc>
                <a:spcPct val="110000"/>
              </a:lnSpc>
              <a:spcBef>
                <a:spcPts val="800"/>
              </a:spcBef>
              <a:spcAft>
                <a:spcPts val="0"/>
              </a:spcAft>
              <a:buClr>
                <a:srgbClr val="009DDC"/>
              </a:buClr>
              <a:buSzPts val="1600"/>
              <a:buFont typeface="Courier New"/>
              <a:buNone/>
              <a:defRPr sz="1600" b="0" i="0" u="none" strike="noStrike" cap="none">
                <a:solidFill>
                  <a:srgbClr val="8C8C8C"/>
                </a:solidFill>
                <a:latin typeface="Calibri"/>
                <a:ea typeface="Calibri"/>
                <a:cs typeface="Calibri"/>
                <a:sym typeface="Calibri"/>
              </a:defRPr>
            </a:lvl5pPr>
            <a:lvl6pPr marR="0" lvl="5"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6pPr>
            <a:lvl7pPr marR="0" lvl="6"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7pPr>
            <a:lvl8pPr marR="0" lvl="7"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8pPr>
            <a:lvl9pPr marR="0" lvl="8"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9pPr>
          </a:lstStyle>
          <a:p>
            <a:endParaRPr/>
          </a:p>
        </p:txBody>
      </p:sp>
      <p:pic>
        <p:nvPicPr>
          <p:cNvPr id="368" name="Google Shape;368;p66" descr="footer.png"/>
          <p:cNvPicPr preferRelativeResize="0"/>
          <p:nvPr/>
        </p:nvPicPr>
        <p:blipFill rotWithShape="1">
          <a:blip r:embed="rId2">
            <a:alphaModFix/>
          </a:blip>
          <a:srcRect/>
          <a:stretch/>
        </p:blipFill>
        <p:spPr>
          <a:xfrm>
            <a:off x="0" y="5658475"/>
            <a:ext cx="12100763" cy="1197786"/>
          </a:xfrm>
          <a:prstGeom prst="rect">
            <a:avLst/>
          </a:prstGeom>
          <a:noFill/>
          <a:ln>
            <a:noFill/>
          </a:ln>
        </p:spPr>
      </p:pic>
      <p:sp>
        <p:nvSpPr>
          <p:cNvPr id="369" name="Google Shape;369;p66"/>
          <p:cNvSpPr txBox="1">
            <a:spLocks noGrp="1"/>
          </p:cNvSpPr>
          <p:nvPr>
            <p:ph type="sldNum" idx="12"/>
          </p:nvPr>
        </p:nvSpPr>
        <p:spPr>
          <a:xfrm>
            <a:off x="9846805" y="6353677"/>
            <a:ext cx="1656300" cy="324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Column Text">
  <p:cSld name="3-Column 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8"/>
          <p:cNvSpPr txBox="1">
            <a:spLocks noGrp="1"/>
          </p:cNvSpPr>
          <p:nvPr>
            <p:ph type="body" idx="1"/>
          </p:nvPr>
        </p:nvSpPr>
        <p:spPr>
          <a:xfrm>
            <a:off x="485488" y="2286559"/>
            <a:ext cx="338996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8"/>
          <p:cNvSpPr txBox="1">
            <a:spLocks noGrp="1"/>
          </p:cNvSpPr>
          <p:nvPr>
            <p:ph type="body" idx="2"/>
          </p:nvPr>
        </p:nvSpPr>
        <p:spPr>
          <a:xfrm>
            <a:off x="4123019" y="2286559"/>
            <a:ext cx="338996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body" idx="3"/>
          </p:nvPr>
        </p:nvSpPr>
        <p:spPr>
          <a:xfrm>
            <a:off x="7760550" y="2286559"/>
            <a:ext cx="338996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old Statement">
  <p:cSld name="Bold Statement">
    <p:spTree>
      <p:nvGrpSpPr>
        <p:cNvPr id="1" name="Shape 370"/>
        <p:cNvGrpSpPr/>
        <p:nvPr/>
      </p:nvGrpSpPr>
      <p:grpSpPr>
        <a:xfrm>
          <a:off x="0" y="0"/>
          <a:ext cx="0" cy="0"/>
          <a:chOff x="0" y="0"/>
          <a:chExt cx="0" cy="0"/>
        </a:xfrm>
      </p:grpSpPr>
      <p:sp>
        <p:nvSpPr>
          <p:cNvPr id="371" name="Google Shape;371;p67"/>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2" name="Google Shape;372;p67"/>
          <p:cNvSpPr txBox="1">
            <a:spLocks noGrp="1"/>
          </p:cNvSpPr>
          <p:nvPr>
            <p:ph type="body" idx="1"/>
          </p:nvPr>
        </p:nvSpPr>
        <p:spPr>
          <a:xfrm>
            <a:off x="485902" y="2319292"/>
            <a:ext cx="10664400" cy="786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5555"/>
              </a:lnSpc>
              <a:spcBef>
                <a:spcPts val="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1pPr>
            <a:lvl2pPr marL="914400" marR="0" lvl="1" indent="-228600" algn="l" rtl="0">
              <a:lnSpc>
                <a:spcPct val="37500"/>
              </a:lnSpc>
              <a:spcBef>
                <a:spcPts val="60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2pPr>
            <a:lvl3pPr marL="1371600" marR="0" lvl="2" indent="-685800" algn="l" rtl="0">
              <a:lnSpc>
                <a:spcPct val="37500"/>
              </a:lnSpc>
              <a:spcBef>
                <a:spcPts val="0"/>
              </a:spcBef>
              <a:spcAft>
                <a:spcPts val="0"/>
              </a:spcAft>
              <a:buClr>
                <a:srgbClr val="9A9ACF"/>
              </a:buClr>
              <a:buSzPts val="7200"/>
              <a:buFont typeface="Arial"/>
              <a:buChar char="•"/>
              <a:defRPr sz="7200" b="0" i="0" u="none" strike="noStrike" cap="none">
                <a:solidFill>
                  <a:srgbClr val="6E41A9"/>
                </a:solidFill>
                <a:latin typeface="Arial"/>
                <a:ea typeface="Arial"/>
                <a:cs typeface="Arial"/>
                <a:sym typeface="Arial"/>
              </a:defRPr>
            </a:lvl3pPr>
            <a:lvl4pPr marL="1828800" marR="0" lvl="3" indent="-685800" algn="l" rtl="0">
              <a:lnSpc>
                <a:spcPct val="37500"/>
              </a:lnSpc>
              <a:spcBef>
                <a:spcPts val="0"/>
              </a:spcBef>
              <a:spcAft>
                <a:spcPts val="0"/>
              </a:spcAft>
              <a:buClr>
                <a:srgbClr val="9A9ACF"/>
              </a:buClr>
              <a:buSzPts val="7200"/>
              <a:buFont typeface="Merriweather Sans"/>
              <a:buChar char="-"/>
              <a:defRPr sz="7200" b="0" i="0" u="none" strike="noStrike" cap="none">
                <a:solidFill>
                  <a:srgbClr val="6E41A9"/>
                </a:solidFill>
                <a:latin typeface="Arial"/>
                <a:ea typeface="Arial"/>
                <a:cs typeface="Arial"/>
                <a:sym typeface="Arial"/>
              </a:defRPr>
            </a:lvl4pPr>
            <a:lvl5pPr marL="2286000" marR="0" lvl="4" indent="-548639" algn="l" rtl="0">
              <a:lnSpc>
                <a:spcPct val="37500"/>
              </a:lnSpc>
              <a:spcBef>
                <a:spcPts val="0"/>
              </a:spcBef>
              <a:spcAft>
                <a:spcPts val="0"/>
              </a:spcAft>
              <a:buClr>
                <a:srgbClr val="9A9ACF"/>
              </a:buClr>
              <a:buSzPts val="5040"/>
              <a:buFont typeface="Merriweather Sans"/>
              <a:buChar char="○"/>
              <a:defRPr sz="7200" b="0" i="0" u="none" strike="noStrike" cap="none">
                <a:solidFill>
                  <a:srgbClr val="6E41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3" name="Google Shape;373;p67"/>
          <p:cNvSpPr txBox="1">
            <a:spLocks noGrp="1"/>
          </p:cNvSpPr>
          <p:nvPr>
            <p:ph type="body" idx="2"/>
          </p:nvPr>
        </p:nvSpPr>
        <p:spPr>
          <a:xfrm>
            <a:off x="485902" y="3159687"/>
            <a:ext cx="10664400" cy="1224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00"/>
              </a:spcBef>
              <a:spcAft>
                <a:spcPts val="0"/>
              </a:spcAft>
              <a:buClr>
                <a:schemeClr val="lt1"/>
              </a:buClr>
              <a:buSzPts val="7200"/>
              <a:buFont typeface="Arial"/>
              <a:buNone/>
              <a:defRPr sz="72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Column Text">
  <p:cSld name="3-Column Text">
    <p:spTree>
      <p:nvGrpSpPr>
        <p:cNvPr id="1" name="Shape 374"/>
        <p:cNvGrpSpPr/>
        <p:nvPr/>
      </p:nvGrpSpPr>
      <p:grpSpPr>
        <a:xfrm>
          <a:off x="0" y="0"/>
          <a:ext cx="0" cy="0"/>
          <a:chOff x="0" y="0"/>
          <a:chExt cx="0" cy="0"/>
        </a:xfrm>
      </p:grpSpPr>
      <p:sp>
        <p:nvSpPr>
          <p:cNvPr id="375" name="Google Shape;375;p68"/>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6" name="Google Shape;376;p68"/>
          <p:cNvSpPr txBox="1">
            <a:spLocks noGrp="1"/>
          </p:cNvSpPr>
          <p:nvPr>
            <p:ph type="body" idx="1"/>
          </p:nvPr>
        </p:nvSpPr>
        <p:spPr>
          <a:xfrm>
            <a:off x="485488" y="2286559"/>
            <a:ext cx="33900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Google Shape;377;p68"/>
          <p:cNvSpPr txBox="1">
            <a:spLocks noGrp="1"/>
          </p:cNvSpPr>
          <p:nvPr>
            <p:ph type="body" idx="2"/>
          </p:nvPr>
        </p:nvSpPr>
        <p:spPr>
          <a:xfrm>
            <a:off x="4123019" y="2286559"/>
            <a:ext cx="33900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8" name="Google Shape;378;p68"/>
          <p:cNvSpPr txBox="1">
            <a:spLocks noGrp="1"/>
          </p:cNvSpPr>
          <p:nvPr>
            <p:ph type="body" idx="3"/>
          </p:nvPr>
        </p:nvSpPr>
        <p:spPr>
          <a:xfrm>
            <a:off x="7760550" y="2286559"/>
            <a:ext cx="33900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Testimonial">
  <p:cSld name="Quote/Testimonial">
    <p:spTree>
      <p:nvGrpSpPr>
        <p:cNvPr id="1" name="Shape 379"/>
        <p:cNvGrpSpPr/>
        <p:nvPr/>
      </p:nvGrpSpPr>
      <p:grpSpPr>
        <a:xfrm>
          <a:off x="0" y="0"/>
          <a:ext cx="0" cy="0"/>
          <a:chOff x="0" y="0"/>
          <a:chExt cx="0" cy="0"/>
        </a:xfrm>
      </p:grpSpPr>
      <p:sp>
        <p:nvSpPr>
          <p:cNvPr id="380" name="Google Shape;380;p69"/>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1" name="Google Shape;381;p69"/>
          <p:cNvSpPr txBox="1"/>
          <p:nvPr/>
        </p:nvSpPr>
        <p:spPr>
          <a:xfrm>
            <a:off x="318135" y="1386477"/>
            <a:ext cx="68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FF8E6C"/>
                </a:solidFill>
                <a:latin typeface="Arial"/>
                <a:ea typeface="Arial"/>
                <a:cs typeface="Arial"/>
                <a:sym typeface="Arial"/>
              </a:rPr>
              <a:t>“</a:t>
            </a:r>
            <a:endParaRPr/>
          </a:p>
        </p:txBody>
      </p:sp>
      <p:sp>
        <p:nvSpPr>
          <p:cNvPr id="382" name="Google Shape;382;p69"/>
          <p:cNvSpPr txBox="1"/>
          <p:nvPr/>
        </p:nvSpPr>
        <p:spPr>
          <a:xfrm>
            <a:off x="4068698" y="1386477"/>
            <a:ext cx="68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C9D716"/>
                </a:solidFill>
                <a:latin typeface="Arial"/>
                <a:ea typeface="Arial"/>
                <a:cs typeface="Arial"/>
                <a:sym typeface="Arial"/>
              </a:rPr>
              <a:t>“</a:t>
            </a:r>
            <a:endParaRPr/>
          </a:p>
        </p:txBody>
      </p:sp>
      <p:sp>
        <p:nvSpPr>
          <p:cNvPr id="383" name="Google Shape;383;p69"/>
          <p:cNvSpPr txBox="1"/>
          <p:nvPr/>
        </p:nvSpPr>
        <p:spPr>
          <a:xfrm>
            <a:off x="7793918" y="1386477"/>
            <a:ext cx="68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4FC9D2"/>
                </a:solidFill>
                <a:latin typeface="Arial"/>
                <a:ea typeface="Arial"/>
                <a:cs typeface="Arial"/>
                <a:sym typeface="Arial"/>
              </a:rPr>
              <a:t>“</a:t>
            </a:r>
            <a:endParaRPr/>
          </a:p>
        </p:txBody>
      </p:sp>
      <p:sp>
        <p:nvSpPr>
          <p:cNvPr id="384" name="Google Shape;384;p69"/>
          <p:cNvSpPr txBox="1">
            <a:spLocks noGrp="1"/>
          </p:cNvSpPr>
          <p:nvPr>
            <p:ph type="body" idx="1"/>
          </p:nvPr>
        </p:nvSpPr>
        <p:spPr>
          <a:xfrm>
            <a:off x="1860606" y="4811964"/>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5" name="Google Shape;385;p69"/>
          <p:cNvSpPr txBox="1">
            <a:spLocks noGrp="1"/>
          </p:cNvSpPr>
          <p:nvPr>
            <p:ph type="body" idx="2"/>
          </p:nvPr>
        </p:nvSpPr>
        <p:spPr>
          <a:xfrm>
            <a:off x="5575238" y="516280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6" name="Google Shape;386;p69"/>
          <p:cNvSpPr txBox="1">
            <a:spLocks noGrp="1"/>
          </p:cNvSpPr>
          <p:nvPr>
            <p:ph type="body" idx="3"/>
          </p:nvPr>
        </p:nvSpPr>
        <p:spPr>
          <a:xfrm>
            <a:off x="9289481" y="448715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7" name="Google Shape;387;p69"/>
          <p:cNvSpPr txBox="1">
            <a:spLocks noGrp="1"/>
          </p:cNvSpPr>
          <p:nvPr>
            <p:ph type="body" idx="4"/>
          </p:nvPr>
        </p:nvSpPr>
        <p:spPr>
          <a:xfrm>
            <a:off x="48548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8" name="Google Shape;388;p69"/>
          <p:cNvSpPr txBox="1">
            <a:spLocks noGrp="1"/>
          </p:cNvSpPr>
          <p:nvPr>
            <p:ph type="body" idx="5"/>
          </p:nvPr>
        </p:nvSpPr>
        <p:spPr>
          <a:xfrm>
            <a:off x="419874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9" name="Google Shape;389;p69"/>
          <p:cNvSpPr txBox="1">
            <a:spLocks noGrp="1"/>
          </p:cNvSpPr>
          <p:nvPr>
            <p:ph type="body" idx="6"/>
          </p:nvPr>
        </p:nvSpPr>
        <p:spPr>
          <a:xfrm>
            <a:off x="7912010"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330200" algn="l" rtl="0">
              <a:lnSpc>
                <a:spcPct val="168750"/>
              </a:lnSpc>
              <a:spcBef>
                <a:spcPts val="600"/>
              </a:spcBef>
              <a:spcAft>
                <a:spcPts val="0"/>
              </a:spcAft>
              <a:buClr>
                <a:schemeClr val="lt1"/>
              </a:buClr>
              <a:buSzPts val="1600"/>
              <a:buFont typeface="Arial"/>
              <a:buChar char="•"/>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mall Photo, Body Text">
  <p:cSld name="Small Photo, Body Text">
    <p:spTree>
      <p:nvGrpSpPr>
        <p:cNvPr id="1" name="Shape 390"/>
        <p:cNvGrpSpPr/>
        <p:nvPr/>
      </p:nvGrpSpPr>
      <p:grpSpPr>
        <a:xfrm>
          <a:off x="0" y="0"/>
          <a:ext cx="0" cy="0"/>
          <a:chOff x="0" y="0"/>
          <a:chExt cx="0" cy="0"/>
        </a:xfrm>
      </p:grpSpPr>
      <p:sp>
        <p:nvSpPr>
          <p:cNvPr id="391" name="Google Shape;391;p70"/>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2" name="Google Shape;392;p70"/>
          <p:cNvSpPr>
            <a:spLocks noGrp="1"/>
          </p:cNvSpPr>
          <p:nvPr>
            <p:ph type="pic" idx="2"/>
          </p:nvPr>
        </p:nvSpPr>
        <p:spPr>
          <a:xfrm>
            <a:off x="485489" y="2289176"/>
            <a:ext cx="3305700" cy="35043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0"/>
              </a:srgbClr>
            </a:outerShdw>
          </a:effectLst>
        </p:spPr>
        <p:txBody>
          <a:bodyPr spcFirstLastPara="1" wrap="square" lIns="91425" tIns="91425" rIns="91425" bIns="91425"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3" name="Google Shape;393;p70"/>
          <p:cNvSpPr txBox="1">
            <a:spLocks noGrp="1"/>
          </p:cNvSpPr>
          <p:nvPr>
            <p:ph type="body" idx="1"/>
          </p:nvPr>
        </p:nvSpPr>
        <p:spPr>
          <a:xfrm>
            <a:off x="4081619" y="2289176"/>
            <a:ext cx="70689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Large Photo, Body Text">
  <p:cSld name="Large Photo, Body Text">
    <p:spTree>
      <p:nvGrpSpPr>
        <p:cNvPr id="1" name="Shape 394"/>
        <p:cNvGrpSpPr/>
        <p:nvPr/>
      </p:nvGrpSpPr>
      <p:grpSpPr>
        <a:xfrm>
          <a:off x="0" y="0"/>
          <a:ext cx="0" cy="0"/>
          <a:chOff x="0" y="0"/>
          <a:chExt cx="0" cy="0"/>
        </a:xfrm>
      </p:grpSpPr>
      <p:sp>
        <p:nvSpPr>
          <p:cNvPr id="395" name="Google Shape;395;p71"/>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6" name="Google Shape;396;p71"/>
          <p:cNvSpPr>
            <a:spLocks noGrp="1"/>
          </p:cNvSpPr>
          <p:nvPr>
            <p:ph type="pic" idx="2"/>
          </p:nvPr>
        </p:nvSpPr>
        <p:spPr>
          <a:xfrm>
            <a:off x="482158" y="1614489"/>
            <a:ext cx="7100100" cy="45705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0"/>
              </a:srgbClr>
            </a:outerShdw>
          </a:effectLst>
        </p:spPr>
        <p:txBody>
          <a:bodyPr spcFirstLastPara="1" wrap="square" lIns="91425" tIns="91425" rIns="91425" bIns="91425"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7" name="Google Shape;397;p71"/>
          <p:cNvSpPr txBox="1">
            <a:spLocks noGrp="1"/>
          </p:cNvSpPr>
          <p:nvPr>
            <p:ph type="body" idx="1"/>
          </p:nvPr>
        </p:nvSpPr>
        <p:spPr>
          <a:xfrm>
            <a:off x="7788717" y="2273300"/>
            <a:ext cx="33618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Main Theme - Title Only">
  <p:cSld name="3_Main Theme - Title Only">
    <p:spTree>
      <p:nvGrpSpPr>
        <p:cNvPr id="1" name="Shape 398"/>
        <p:cNvGrpSpPr/>
        <p:nvPr/>
      </p:nvGrpSpPr>
      <p:grpSpPr>
        <a:xfrm>
          <a:off x="0" y="0"/>
          <a:ext cx="0" cy="0"/>
          <a:chOff x="0" y="0"/>
          <a:chExt cx="0" cy="0"/>
        </a:xfrm>
      </p:grpSpPr>
      <p:sp>
        <p:nvSpPr>
          <p:cNvPr id="399" name="Google Shape;399;p72"/>
          <p:cNvSpPr txBox="1">
            <a:spLocks noGrp="1"/>
          </p:cNvSpPr>
          <p:nvPr>
            <p:ph type="title"/>
          </p:nvPr>
        </p:nvSpPr>
        <p:spPr>
          <a:xfrm>
            <a:off x="685800" y="365125"/>
            <a:ext cx="10835700" cy="6675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009DDC"/>
              </a:buClr>
              <a:buSzPts val="3600"/>
              <a:buFont typeface="Calibri"/>
              <a:buNone/>
              <a:defRPr sz="3600" b="0" i="0" u="none" strike="noStrike" cap="none">
                <a:solidFill>
                  <a:srgbClr val="009DDC"/>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400" name="Google Shape;400;p72"/>
          <p:cNvSpPr txBox="1">
            <a:spLocks noGrp="1"/>
          </p:cNvSpPr>
          <p:nvPr>
            <p:ph type="body" idx="1"/>
          </p:nvPr>
        </p:nvSpPr>
        <p:spPr>
          <a:xfrm>
            <a:off x="685800" y="1032659"/>
            <a:ext cx="10835700" cy="1097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00"/>
              </a:spcBef>
              <a:spcAft>
                <a:spcPts val="0"/>
              </a:spcAft>
              <a:buClr>
                <a:schemeClr val="accent2"/>
              </a:buClr>
              <a:buSzPts val="2100"/>
              <a:buFont typeface="Noto Sans Symbols"/>
              <a:buNone/>
              <a:defRPr sz="2800" b="0" i="0" u="none" strike="noStrike" cap="none">
                <a:solidFill>
                  <a:srgbClr val="4C4C4C"/>
                </a:solidFill>
                <a:latin typeface="Calibri"/>
                <a:ea typeface="Calibri"/>
                <a:cs typeface="Calibri"/>
                <a:sym typeface="Calibri"/>
              </a:defRPr>
            </a:lvl1pPr>
            <a:lvl2pPr marL="914400" marR="0" lvl="1" indent="-228600" algn="l" rtl="0">
              <a:lnSpc>
                <a:spcPct val="110000"/>
              </a:lnSpc>
              <a:spcBef>
                <a:spcPts val="800"/>
              </a:spcBef>
              <a:spcAft>
                <a:spcPts val="0"/>
              </a:spcAft>
              <a:buClr>
                <a:srgbClr val="009DDC"/>
              </a:buClr>
              <a:buSzPts val="2400"/>
              <a:buFont typeface="Arial"/>
              <a:buNone/>
              <a:defRPr sz="2400" b="0" i="0" u="none" strike="noStrike" cap="none">
                <a:solidFill>
                  <a:srgbClr val="414141"/>
                </a:solidFill>
                <a:latin typeface="Calibri"/>
                <a:ea typeface="Calibri"/>
                <a:cs typeface="Calibri"/>
                <a:sym typeface="Calibri"/>
              </a:defRPr>
            </a:lvl2pPr>
            <a:lvl3pPr marL="1371600" marR="0" lvl="2" indent="-355600"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L="1828800" marR="0" lvl="3" indent="-342900"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L="2286000" marR="0" lvl="4" indent="-330200"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1" name="Google Shape;401;p72"/>
          <p:cNvSpPr txBox="1">
            <a:spLocks noGrp="1"/>
          </p:cNvSpPr>
          <p:nvPr>
            <p:ph type="sldNum" idx="12"/>
          </p:nvPr>
        </p:nvSpPr>
        <p:spPr>
          <a:xfrm>
            <a:off x="9846805" y="6263640"/>
            <a:ext cx="1656300" cy="324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1pPr>
            <a:lvl2pPr marL="0" marR="0" lvl="1"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2pPr>
            <a:lvl3pPr marL="0" marR="0" lvl="2"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3pPr>
            <a:lvl4pPr marL="0" marR="0" lvl="3"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4pPr>
            <a:lvl5pPr marL="0" marR="0" lvl="4"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5pPr>
            <a:lvl6pPr marL="0" marR="0" lvl="5"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6pPr>
            <a:lvl7pPr marL="0" marR="0" lvl="6"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7pPr>
            <a:lvl8pPr marL="0" marR="0" lvl="7"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8pPr>
            <a:lvl9pPr marL="0" marR="0" lvl="8"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Theme - Content 1">
  <p:cSld name="Main Theme - Content 1">
    <p:spTree>
      <p:nvGrpSpPr>
        <p:cNvPr id="1" name="Shape 402"/>
        <p:cNvGrpSpPr/>
        <p:nvPr/>
      </p:nvGrpSpPr>
      <p:grpSpPr>
        <a:xfrm>
          <a:off x="0" y="0"/>
          <a:ext cx="0" cy="0"/>
          <a:chOff x="0" y="0"/>
          <a:chExt cx="0" cy="0"/>
        </a:xfrm>
      </p:grpSpPr>
      <p:sp>
        <p:nvSpPr>
          <p:cNvPr id="403" name="Google Shape;403;p73"/>
          <p:cNvSpPr txBox="1">
            <a:spLocks noGrp="1"/>
          </p:cNvSpPr>
          <p:nvPr>
            <p:ph type="title"/>
          </p:nvPr>
        </p:nvSpPr>
        <p:spPr>
          <a:xfrm>
            <a:off x="685800" y="365760"/>
            <a:ext cx="10817400" cy="9498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009DDC"/>
              </a:buClr>
              <a:buSzPts val="3600"/>
              <a:buFont typeface="Calibri"/>
              <a:buNone/>
              <a:defRPr sz="3600" b="0" i="0" u="none" strike="noStrike" cap="none">
                <a:solidFill>
                  <a:srgbClr val="009DDC"/>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404" name="Google Shape;404;p73"/>
          <p:cNvSpPr txBox="1">
            <a:spLocks noGrp="1"/>
          </p:cNvSpPr>
          <p:nvPr>
            <p:ph type="body" idx="1"/>
          </p:nvPr>
        </p:nvSpPr>
        <p:spPr>
          <a:xfrm>
            <a:off x="685800" y="1371600"/>
            <a:ext cx="10817400" cy="48006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0000"/>
              </a:lnSpc>
              <a:spcBef>
                <a:spcPts val="800"/>
              </a:spcBef>
              <a:spcAft>
                <a:spcPts val="0"/>
              </a:spcAft>
              <a:buClr>
                <a:schemeClr val="accent2"/>
              </a:buClr>
              <a:buSzPts val="2100"/>
              <a:buFont typeface="Noto Sans Symbols"/>
              <a:buChar char="▶"/>
              <a:defRPr sz="2800" b="0" i="0" u="none" strike="noStrike" cap="none">
                <a:solidFill>
                  <a:srgbClr val="414141"/>
                </a:solidFill>
                <a:latin typeface="Calibri"/>
                <a:ea typeface="Calibri"/>
                <a:cs typeface="Calibri"/>
                <a:sym typeface="Calibri"/>
              </a:defRPr>
            </a:lvl1pPr>
            <a:lvl2pPr marL="914400" marR="0" lvl="1" indent="-381000" algn="l" rtl="0">
              <a:lnSpc>
                <a:spcPct val="110000"/>
              </a:lnSpc>
              <a:spcBef>
                <a:spcPts val="800"/>
              </a:spcBef>
              <a:spcAft>
                <a:spcPts val="0"/>
              </a:spcAft>
              <a:buClr>
                <a:srgbClr val="009DDC"/>
              </a:buClr>
              <a:buSzPts val="2400"/>
              <a:buFont typeface="Arial"/>
              <a:buChar char="•"/>
              <a:defRPr sz="2400" b="0" i="0" u="none" strike="noStrike" cap="none">
                <a:solidFill>
                  <a:srgbClr val="414141"/>
                </a:solidFill>
                <a:latin typeface="Calibri"/>
                <a:ea typeface="Calibri"/>
                <a:cs typeface="Calibri"/>
                <a:sym typeface="Calibri"/>
              </a:defRPr>
            </a:lvl2pPr>
            <a:lvl3pPr marL="1371600" marR="0" lvl="2" indent="-355600"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L="1828800" marR="0" lvl="3" indent="-342900"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L="2286000" marR="0" lvl="4" indent="-330200"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05" name="Google Shape;405;p73" descr="footer.png"/>
          <p:cNvPicPr preferRelativeResize="0"/>
          <p:nvPr/>
        </p:nvPicPr>
        <p:blipFill rotWithShape="1">
          <a:blip r:embed="rId2">
            <a:alphaModFix/>
          </a:blip>
          <a:srcRect/>
          <a:stretch/>
        </p:blipFill>
        <p:spPr>
          <a:xfrm>
            <a:off x="0" y="5658475"/>
            <a:ext cx="12100763" cy="1197786"/>
          </a:xfrm>
          <a:prstGeom prst="rect">
            <a:avLst/>
          </a:prstGeom>
          <a:noFill/>
          <a:ln>
            <a:noFill/>
          </a:ln>
        </p:spPr>
      </p:pic>
      <p:sp>
        <p:nvSpPr>
          <p:cNvPr id="406" name="Google Shape;406;p73"/>
          <p:cNvSpPr txBox="1">
            <a:spLocks noGrp="1"/>
          </p:cNvSpPr>
          <p:nvPr>
            <p:ph type="sldNum" idx="12"/>
          </p:nvPr>
        </p:nvSpPr>
        <p:spPr>
          <a:xfrm>
            <a:off x="9846805" y="6353677"/>
            <a:ext cx="1656300" cy="324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 layout 1">
  <p:cSld name="AUTOLAYOUT_3">
    <p:bg>
      <p:bgPr>
        <a:solidFill>
          <a:srgbClr val="FFFFFF"/>
        </a:solidFill>
        <a:effectLst/>
      </p:bgPr>
    </p:bg>
    <p:spTree>
      <p:nvGrpSpPr>
        <p:cNvPr id="1" name="Shape 407"/>
        <p:cNvGrpSpPr/>
        <p:nvPr/>
      </p:nvGrpSpPr>
      <p:grpSpPr>
        <a:xfrm>
          <a:off x="0" y="0"/>
          <a:ext cx="0" cy="0"/>
          <a:chOff x="0" y="0"/>
          <a:chExt cx="0" cy="0"/>
        </a:xfrm>
      </p:grpSpPr>
      <p:sp>
        <p:nvSpPr>
          <p:cNvPr id="408" name="Google Shape;408;p74"/>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09" name="Google Shape;409;p74"/>
          <p:cNvCxnSpPr/>
          <p:nvPr/>
        </p:nvCxnSpPr>
        <p:spPr>
          <a:xfrm>
            <a:off x="4036630" y="0"/>
            <a:ext cx="0" cy="68445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410" name="Google Shape;410;p74"/>
          <p:cNvSpPr/>
          <p:nvPr/>
        </p:nvSpPr>
        <p:spPr>
          <a:xfrm>
            <a:off x="0" y="0"/>
            <a:ext cx="40641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1" name="Google Shape;411;p74"/>
          <p:cNvSpPr txBox="1">
            <a:spLocks noGrp="1"/>
          </p:cNvSpPr>
          <p:nvPr>
            <p:ph type="title"/>
          </p:nvPr>
        </p:nvSpPr>
        <p:spPr>
          <a:xfrm>
            <a:off x="378800" y="410633"/>
            <a:ext cx="3306300" cy="5691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4000"/>
              <a:buNone/>
              <a:defRPr sz="4000" b="1">
                <a:solidFill>
                  <a:schemeClr val="lt1"/>
                </a:solidFill>
              </a:defRPr>
            </a:lvl1pPr>
            <a:lvl2pPr lvl="1" algn="l" rtl="0">
              <a:lnSpc>
                <a:spcPct val="100000"/>
              </a:lnSpc>
              <a:spcBef>
                <a:spcPts val="0"/>
              </a:spcBef>
              <a:spcAft>
                <a:spcPts val="0"/>
              </a:spcAft>
              <a:buClr>
                <a:schemeClr val="lt1"/>
              </a:buClr>
              <a:buSzPts val="4000"/>
              <a:buNone/>
              <a:defRPr sz="4000" b="1">
                <a:solidFill>
                  <a:schemeClr val="lt1"/>
                </a:solidFill>
              </a:defRPr>
            </a:lvl2pPr>
            <a:lvl3pPr lvl="2" algn="l" rtl="0">
              <a:lnSpc>
                <a:spcPct val="100000"/>
              </a:lnSpc>
              <a:spcBef>
                <a:spcPts val="0"/>
              </a:spcBef>
              <a:spcAft>
                <a:spcPts val="0"/>
              </a:spcAft>
              <a:buClr>
                <a:schemeClr val="lt1"/>
              </a:buClr>
              <a:buSzPts val="4000"/>
              <a:buNone/>
              <a:defRPr sz="4000" b="1">
                <a:solidFill>
                  <a:schemeClr val="lt1"/>
                </a:solidFill>
              </a:defRPr>
            </a:lvl3pPr>
            <a:lvl4pPr lvl="3" algn="l" rtl="0">
              <a:lnSpc>
                <a:spcPct val="100000"/>
              </a:lnSpc>
              <a:spcBef>
                <a:spcPts val="0"/>
              </a:spcBef>
              <a:spcAft>
                <a:spcPts val="0"/>
              </a:spcAft>
              <a:buClr>
                <a:schemeClr val="lt1"/>
              </a:buClr>
              <a:buSzPts val="4000"/>
              <a:buNone/>
              <a:defRPr sz="4000" b="1">
                <a:solidFill>
                  <a:schemeClr val="lt1"/>
                </a:solidFill>
              </a:defRPr>
            </a:lvl4pPr>
            <a:lvl5pPr lvl="4" algn="l" rtl="0">
              <a:lnSpc>
                <a:spcPct val="100000"/>
              </a:lnSpc>
              <a:spcBef>
                <a:spcPts val="0"/>
              </a:spcBef>
              <a:spcAft>
                <a:spcPts val="0"/>
              </a:spcAft>
              <a:buClr>
                <a:schemeClr val="lt1"/>
              </a:buClr>
              <a:buSzPts val="4000"/>
              <a:buNone/>
              <a:defRPr sz="4000" b="1">
                <a:solidFill>
                  <a:schemeClr val="lt1"/>
                </a:solidFill>
              </a:defRPr>
            </a:lvl5pPr>
            <a:lvl6pPr lvl="5" algn="l" rtl="0">
              <a:lnSpc>
                <a:spcPct val="100000"/>
              </a:lnSpc>
              <a:spcBef>
                <a:spcPts val="0"/>
              </a:spcBef>
              <a:spcAft>
                <a:spcPts val="0"/>
              </a:spcAft>
              <a:buClr>
                <a:schemeClr val="lt1"/>
              </a:buClr>
              <a:buSzPts val="4000"/>
              <a:buNone/>
              <a:defRPr sz="4000" b="1">
                <a:solidFill>
                  <a:schemeClr val="lt1"/>
                </a:solidFill>
              </a:defRPr>
            </a:lvl6pPr>
            <a:lvl7pPr lvl="6" algn="l" rtl="0">
              <a:lnSpc>
                <a:spcPct val="100000"/>
              </a:lnSpc>
              <a:spcBef>
                <a:spcPts val="0"/>
              </a:spcBef>
              <a:spcAft>
                <a:spcPts val="0"/>
              </a:spcAft>
              <a:buClr>
                <a:schemeClr val="lt1"/>
              </a:buClr>
              <a:buSzPts val="4000"/>
              <a:buNone/>
              <a:defRPr sz="4000" b="1">
                <a:solidFill>
                  <a:schemeClr val="lt1"/>
                </a:solidFill>
              </a:defRPr>
            </a:lvl7pPr>
            <a:lvl8pPr lvl="7" algn="l" rtl="0">
              <a:lnSpc>
                <a:spcPct val="100000"/>
              </a:lnSpc>
              <a:spcBef>
                <a:spcPts val="0"/>
              </a:spcBef>
              <a:spcAft>
                <a:spcPts val="0"/>
              </a:spcAft>
              <a:buClr>
                <a:schemeClr val="lt1"/>
              </a:buClr>
              <a:buSzPts val="4000"/>
              <a:buNone/>
              <a:defRPr sz="4000" b="1">
                <a:solidFill>
                  <a:schemeClr val="lt1"/>
                </a:solidFill>
              </a:defRPr>
            </a:lvl8pPr>
            <a:lvl9pPr lvl="8" algn="l" rtl="0">
              <a:lnSpc>
                <a:spcPct val="100000"/>
              </a:lnSpc>
              <a:spcBef>
                <a:spcPts val="0"/>
              </a:spcBef>
              <a:spcAft>
                <a:spcPts val="0"/>
              </a:spcAft>
              <a:buClr>
                <a:schemeClr val="lt1"/>
              </a:buClr>
              <a:buSzPts val="4000"/>
              <a:buNone/>
              <a:defRPr sz="4000" b="1">
                <a:solidFill>
                  <a:schemeClr val="lt1"/>
                </a:solidFill>
              </a:defRPr>
            </a:lvl9pPr>
          </a:lstStyle>
          <a:p>
            <a:endParaRPr/>
          </a:p>
        </p:txBody>
      </p:sp>
      <p:sp>
        <p:nvSpPr>
          <p:cNvPr id="412" name="Google Shape;412;p74"/>
          <p:cNvSpPr txBox="1">
            <a:spLocks noGrp="1"/>
          </p:cNvSpPr>
          <p:nvPr>
            <p:ph type="body" idx="1"/>
          </p:nvPr>
        </p:nvSpPr>
        <p:spPr>
          <a:xfrm>
            <a:off x="4508133" y="410633"/>
            <a:ext cx="7268400" cy="56916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600"/>
              </a:spcBef>
              <a:spcAft>
                <a:spcPts val="0"/>
              </a:spcAft>
              <a:buClr>
                <a:schemeClr val="dk2"/>
              </a:buClr>
              <a:buSzPts val="2400"/>
              <a:buNone/>
              <a:defRPr sz="2400">
                <a:solidFill>
                  <a:schemeClr val="dk2"/>
                </a:solidFill>
              </a:defRPr>
            </a:lvl1pPr>
            <a:lvl2pPr marL="914400" lvl="1" indent="-228600" algn="l" rtl="0">
              <a:lnSpc>
                <a:spcPct val="115000"/>
              </a:lnSpc>
              <a:spcBef>
                <a:spcPts val="2100"/>
              </a:spcBef>
              <a:spcAft>
                <a:spcPts val="0"/>
              </a:spcAft>
              <a:buClr>
                <a:schemeClr val="dk2"/>
              </a:buClr>
              <a:buSzPts val="1600"/>
              <a:buNone/>
              <a:defRPr sz="1900">
                <a:solidFill>
                  <a:schemeClr val="dk2"/>
                </a:solidFill>
              </a:defRPr>
            </a:lvl2pPr>
            <a:lvl3pPr marL="1371600" lvl="2" indent="-330200" algn="l" rtl="0">
              <a:lnSpc>
                <a:spcPct val="115000"/>
              </a:lnSpc>
              <a:spcBef>
                <a:spcPts val="2100"/>
              </a:spcBef>
              <a:spcAft>
                <a:spcPts val="0"/>
              </a:spcAft>
              <a:buClr>
                <a:schemeClr val="dk2"/>
              </a:buClr>
              <a:buSzPts val="1600"/>
              <a:buChar char="•"/>
              <a:defRPr sz="1900">
                <a:solidFill>
                  <a:schemeClr val="dk2"/>
                </a:solidFill>
              </a:defRPr>
            </a:lvl3pPr>
            <a:lvl4pPr marL="1828800" lvl="3" indent="-330200" algn="l" rtl="0">
              <a:lnSpc>
                <a:spcPct val="115000"/>
              </a:lnSpc>
              <a:spcBef>
                <a:spcPts val="2100"/>
              </a:spcBef>
              <a:spcAft>
                <a:spcPts val="0"/>
              </a:spcAft>
              <a:buClr>
                <a:schemeClr val="dk2"/>
              </a:buClr>
              <a:buSzPts val="1600"/>
              <a:buChar char="-"/>
              <a:defRPr sz="1900">
                <a:solidFill>
                  <a:schemeClr val="dk2"/>
                </a:solidFill>
              </a:defRPr>
            </a:lvl4pPr>
            <a:lvl5pPr marL="2286000" lvl="4" indent="-299720" algn="l" rtl="0">
              <a:lnSpc>
                <a:spcPct val="115000"/>
              </a:lnSpc>
              <a:spcBef>
                <a:spcPts val="2100"/>
              </a:spcBef>
              <a:spcAft>
                <a:spcPts val="0"/>
              </a:spcAft>
              <a:buClr>
                <a:schemeClr val="dk2"/>
              </a:buClr>
              <a:buSzPts val="1120"/>
              <a:buChar char="○"/>
              <a:defRPr sz="1900">
                <a:solidFill>
                  <a:schemeClr val="dk2"/>
                </a:solidFill>
              </a:defRPr>
            </a:lvl5pPr>
            <a:lvl6pPr marL="2743200" lvl="5" indent="-355600" algn="l" rtl="0">
              <a:lnSpc>
                <a:spcPct val="115000"/>
              </a:lnSpc>
              <a:spcBef>
                <a:spcPts val="2100"/>
              </a:spcBef>
              <a:spcAft>
                <a:spcPts val="0"/>
              </a:spcAft>
              <a:buClr>
                <a:schemeClr val="dk2"/>
              </a:buClr>
              <a:buSzPts val="2000"/>
              <a:buChar char="•"/>
              <a:defRPr sz="1900">
                <a:solidFill>
                  <a:schemeClr val="dk2"/>
                </a:solidFill>
              </a:defRPr>
            </a:lvl6pPr>
            <a:lvl7pPr marL="3200400" lvl="6" indent="-355600" algn="l" rtl="0">
              <a:lnSpc>
                <a:spcPct val="115000"/>
              </a:lnSpc>
              <a:spcBef>
                <a:spcPts val="2100"/>
              </a:spcBef>
              <a:spcAft>
                <a:spcPts val="0"/>
              </a:spcAft>
              <a:buClr>
                <a:schemeClr val="dk2"/>
              </a:buClr>
              <a:buSzPts val="2000"/>
              <a:buChar char="•"/>
              <a:defRPr sz="1900">
                <a:solidFill>
                  <a:schemeClr val="dk2"/>
                </a:solidFill>
              </a:defRPr>
            </a:lvl7pPr>
            <a:lvl8pPr marL="3657600" lvl="7" indent="-355600" algn="l" rtl="0">
              <a:lnSpc>
                <a:spcPct val="115000"/>
              </a:lnSpc>
              <a:spcBef>
                <a:spcPts val="2100"/>
              </a:spcBef>
              <a:spcAft>
                <a:spcPts val="0"/>
              </a:spcAft>
              <a:buClr>
                <a:schemeClr val="dk2"/>
              </a:buClr>
              <a:buSzPts val="2000"/>
              <a:buChar char="•"/>
              <a:defRPr sz="1900">
                <a:solidFill>
                  <a:schemeClr val="dk2"/>
                </a:solidFill>
              </a:defRPr>
            </a:lvl8pPr>
            <a:lvl9pPr marL="4114800" lvl="8" indent="-355600" algn="l" rtl="0">
              <a:lnSpc>
                <a:spcPct val="115000"/>
              </a:lnSpc>
              <a:spcBef>
                <a:spcPts val="2100"/>
              </a:spcBef>
              <a:spcAft>
                <a:spcPts val="2100"/>
              </a:spcAft>
              <a:buClr>
                <a:schemeClr val="dk2"/>
              </a:buClr>
              <a:buSzPts val="2000"/>
              <a:buChar char="•"/>
              <a:defRPr sz="1900">
                <a:solidFill>
                  <a:schemeClr val="dk2"/>
                </a:solidFill>
              </a:defRPr>
            </a:lvl9pPr>
          </a:lstStyle>
          <a:p>
            <a:endParaRPr/>
          </a:p>
        </p:txBody>
      </p:sp>
      <p:sp>
        <p:nvSpPr>
          <p:cNvPr id="413" name="Google Shape;413;p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414"/>
        <p:cNvGrpSpPr/>
        <p:nvPr/>
      </p:nvGrpSpPr>
      <p:grpSpPr>
        <a:xfrm>
          <a:off x="0" y="0"/>
          <a:ext cx="0" cy="0"/>
          <a:chOff x="0" y="0"/>
          <a:chExt cx="0" cy="0"/>
        </a:xfrm>
      </p:grpSpPr>
      <p:sp>
        <p:nvSpPr>
          <p:cNvPr id="415" name="Google Shape;415;p75"/>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Testimonial">
  <p:cSld name="Quote/Testimonial">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9"/>
          <p:cNvSpPr txBox="1"/>
          <p:nvPr/>
        </p:nvSpPr>
        <p:spPr>
          <a:xfrm>
            <a:off x="318135" y="1386477"/>
            <a:ext cx="68929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FF8E6C"/>
                </a:solidFill>
                <a:latin typeface="Arial"/>
                <a:ea typeface="Arial"/>
                <a:cs typeface="Arial"/>
                <a:sym typeface="Arial"/>
              </a:rPr>
              <a:t>“</a:t>
            </a:r>
            <a:endParaRPr/>
          </a:p>
        </p:txBody>
      </p:sp>
      <p:sp>
        <p:nvSpPr>
          <p:cNvPr id="46" name="Google Shape;46;p9"/>
          <p:cNvSpPr txBox="1"/>
          <p:nvPr/>
        </p:nvSpPr>
        <p:spPr>
          <a:xfrm>
            <a:off x="4068698" y="1386477"/>
            <a:ext cx="68929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C9D716"/>
                </a:solidFill>
                <a:latin typeface="Arial"/>
                <a:ea typeface="Arial"/>
                <a:cs typeface="Arial"/>
                <a:sym typeface="Arial"/>
              </a:rPr>
              <a:t>“</a:t>
            </a:r>
            <a:endParaRPr/>
          </a:p>
        </p:txBody>
      </p:sp>
      <p:sp>
        <p:nvSpPr>
          <p:cNvPr id="47" name="Google Shape;47;p9"/>
          <p:cNvSpPr txBox="1"/>
          <p:nvPr/>
        </p:nvSpPr>
        <p:spPr>
          <a:xfrm>
            <a:off x="7793918" y="1386477"/>
            <a:ext cx="68929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4FC9D2"/>
                </a:solidFill>
                <a:latin typeface="Arial"/>
                <a:ea typeface="Arial"/>
                <a:cs typeface="Arial"/>
                <a:sym typeface="Arial"/>
              </a:rPr>
              <a:t>“</a:t>
            </a:r>
            <a:endParaRPr/>
          </a:p>
        </p:txBody>
      </p:sp>
      <p:sp>
        <p:nvSpPr>
          <p:cNvPr id="48" name="Google Shape;48;p9"/>
          <p:cNvSpPr txBox="1">
            <a:spLocks noGrp="1"/>
          </p:cNvSpPr>
          <p:nvPr>
            <p:ph type="body" idx="1"/>
          </p:nvPr>
        </p:nvSpPr>
        <p:spPr>
          <a:xfrm>
            <a:off x="1860606" y="4811964"/>
            <a:ext cx="1861035" cy="350838"/>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body" idx="2"/>
          </p:nvPr>
        </p:nvSpPr>
        <p:spPr>
          <a:xfrm>
            <a:off x="5575238" y="5162802"/>
            <a:ext cx="1861035" cy="350838"/>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3"/>
          </p:nvPr>
        </p:nvSpPr>
        <p:spPr>
          <a:xfrm>
            <a:off x="9289481" y="4487152"/>
            <a:ext cx="1861035" cy="350838"/>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4"/>
          </p:nvPr>
        </p:nvSpPr>
        <p:spPr>
          <a:xfrm>
            <a:off x="485489" y="2286559"/>
            <a:ext cx="323850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5"/>
          </p:nvPr>
        </p:nvSpPr>
        <p:spPr>
          <a:xfrm>
            <a:off x="4198749" y="2286559"/>
            <a:ext cx="323850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body" idx="6"/>
          </p:nvPr>
        </p:nvSpPr>
        <p:spPr>
          <a:xfrm>
            <a:off x="7912010" y="2286559"/>
            <a:ext cx="323850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330200" algn="l" rtl="0">
              <a:lnSpc>
                <a:spcPct val="168750"/>
              </a:lnSpc>
              <a:spcBef>
                <a:spcPts val="600"/>
              </a:spcBef>
              <a:spcAft>
                <a:spcPts val="0"/>
              </a:spcAft>
              <a:buClr>
                <a:schemeClr val="lt1"/>
              </a:buClr>
              <a:buSzPts val="1600"/>
              <a:buFont typeface="Arial"/>
              <a:buChar char="•"/>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chart" idx="2"/>
          </p:nvPr>
        </p:nvSpPr>
        <p:spPr>
          <a:xfrm>
            <a:off x="4434840" y="1614488"/>
            <a:ext cx="6715489" cy="4570412"/>
          </a:xfrm>
          <a:prstGeom prst="rect">
            <a:avLst/>
          </a:prstGeom>
          <a:noFill/>
          <a:ln>
            <a:noFill/>
          </a:ln>
        </p:spPr>
        <p:txBody>
          <a:bodyPr spcFirstLastPara="1" wrap="square" lIns="0" tIns="0" rIns="0" bIns="0"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body" idx="1"/>
          </p:nvPr>
        </p:nvSpPr>
        <p:spPr>
          <a:xfrm>
            <a:off x="485489" y="2273300"/>
            <a:ext cx="3558515"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mall Photo, Body Text">
  <p:cSld name="Small Photo, Body 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1"/>
          <p:cNvSpPr>
            <a:spLocks noGrp="1"/>
          </p:cNvSpPr>
          <p:nvPr>
            <p:ph type="pic" idx="2"/>
          </p:nvPr>
        </p:nvSpPr>
        <p:spPr>
          <a:xfrm>
            <a:off x="485489" y="2289176"/>
            <a:ext cx="3305621" cy="3504388"/>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body" idx="1"/>
          </p:nvPr>
        </p:nvSpPr>
        <p:spPr>
          <a:xfrm>
            <a:off x="4081619" y="2289176"/>
            <a:ext cx="7068896"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rge Photo, Body Text">
  <p:cSld name="Large Photo, Body 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2"/>
          <p:cNvSpPr>
            <a:spLocks noGrp="1"/>
          </p:cNvSpPr>
          <p:nvPr>
            <p:ph type="pic" idx="2"/>
          </p:nvPr>
        </p:nvSpPr>
        <p:spPr>
          <a:xfrm>
            <a:off x="482158" y="1614489"/>
            <a:ext cx="7100215" cy="4570412"/>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body" idx="1"/>
          </p:nvPr>
        </p:nvSpPr>
        <p:spPr>
          <a:xfrm>
            <a:off x="7788717" y="2273300"/>
            <a:ext cx="3361798"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8.png"/><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7.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2.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0" i="0" u="none" strike="noStrike" cap="none" dirty="0">
                <a:solidFill>
                  <a:srgbClr val="555191"/>
                </a:solidFill>
                <a:latin typeface="Arial"/>
                <a:ea typeface="Arial"/>
                <a:cs typeface="Arial"/>
                <a:sym typeface="Arial"/>
              </a:rPr>
              <a:t>© Watermark</a:t>
            </a:r>
            <a:endParaRPr dirty="0"/>
          </a:p>
        </p:txBody>
      </p:sp>
      <p:sp>
        <p:nvSpPr>
          <p:cNvPr id="25" name="Google Shape;25;p4"/>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26" name="Google Shape;26;p4"/>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 name="Google Shape;27;p4"/>
          <p:cNvPicPr preferRelativeResize="0"/>
          <p:nvPr/>
        </p:nvPicPr>
        <p:blipFill rotWithShape="1">
          <a:blip r:embed="rId10">
            <a:alphaModFix/>
          </a:blip>
          <a:srcRect/>
          <a:stretch/>
        </p:blipFill>
        <p:spPr>
          <a:xfrm>
            <a:off x="11297123" y="304429"/>
            <a:ext cx="579917" cy="506744"/>
          </a:xfrm>
          <a:prstGeom prst="rect">
            <a:avLst/>
          </a:prstGeom>
          <a:noFill/>
          <a:ln>
            <a:noFill/>
          </a:ln>
        </p:spPr>
      </p:pic>
      <p:sp>
        <p:nvSpPr>
          <p:cNvPr id="28" name="Google Shape;28;p4"/>
          <p:cNvSpPr txBox="1">
            <a:spLocks noGrp="1"/>
          </p:cNvSpPr>
          <p:nvPr>
            <p:ph type="body" idx="1"/>
          </p:nvPr>
        </p:nvSpPr>
        <p:spPr>
          <a:xfrm>
            <a:off x="485489" y="1997476"/>
            <a:ext cx="10665027" cy="4188399"/>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0">
          <p15:clr>
            <a:srgbClr val="F26B43"/>
          </p15:clr>
        </p15:guide>
        <p15:guide id="2" pos="3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3" name="Google Shape;73;p14"/>
          <p:cNvPicPr preferRelativeResize="0"/>
          <p:nvPr/>
        </p:nvPicPr>
        <p:blipFill rotWithShape="1">
          <a:blip r:embed="rId9">
            <a:alphaModFix/>
          </a:blip>
          <a:srcRect/>
          <a:stretch/>
        </p:blipFill>
        <p:spPr>
          <a:xfrm>
            <a:off x="11297123" y="304429"/>
            <a:ext cx="579917" cy="506744"/>
          </a:xfrm>
          <a:prstGeom prst="rect">
            <a:avLst/>
          </a:prstGeom>
          <a:noFill/>
          <a:ln>
            <a:noFill/>
          </a:ln>
        </p:spPr>
      </p:pic>
      <p:sp>
        <p:nvSpPr>
          <p:cNvPr id="74" name="Google Shape;74;p14"/>
          <p:cNvSpPr txBox="1">
            <a:spLocks noGrp="1"/>
          </p:cNvSpPr>
          <p:nvPr>
            <p:ph type="body" idx="1"/>
          </p:nvPr>
        </p:nvSpPr>
        <p:spPr>
          <a:xfrm>
            <a:off x="493842" y="1837678"/>
            <a:ext cx="10515163" cy="4355858"/>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0">
          <p15:clr>
            <a:srgbClr val="F26B43"/>
          </p15:clr>
        </p15:guide>
        <p15:guide id="2" pos="31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Google Shape;141;p22"/>
          <p:cNvSpPr txBox="1">
            <a:spLocks noGrp="1"/>
          </p:cNvSpPr>
          <p:nvPr>
            <p:ph type="body" idx="1"/>
          </p:nvPr>
        </p:nvSpPr>
        <p:spPr>
          <a:xfrm>
            <a:off x="457200" y="1257300"/>
            <a:ext cx="10543800" cy="4922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p:nvPr/>
        </p:nvSpPr>
        <p:spPr>
          <a:xfrm>
            <a:off x="10427496" y="6467075"/>
            <a:ext cx="11475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FFFFFF"/>
                </a:solidFill>
                <a:latin typeface="Barlow"/>
                <a:ea typeface="Barlow"/>
                <a:cs typeface="Barlow"/>
                <a:sym typeface="Barlow"/>
              </a:rPr>
              <a:t>© Watermark</a:t>
            </a:r>
            <a:endParaRPr sz="1400" b="0" i="0" u="none" strike="noStrike" cap="none" dirty="0">
              <a:solidFill>
                <a:srgbClr val="FFFFFF"/>
              </a:solidFill>
              <a:latin typeface="Barlow"/>
              <a:ea typeface="Barlow"/>
              <a:cs typeface="Barlow"/>
              <a:sym typeface="Barlow"/>
            </a:endParaRPr>
          </a:p>
        </p:txBody>
      </p:sp>
      <p:pic>
        <p:nvPicPr>
          <p:cNvPr id="143" name="Google Shape;143;p22"/>
          <p:cNvPicPr preferRelativeResize="0"/>
          <p:nvPr/>
        </p:nvPicPr>
        <p:blipFill rotWithShape="1">
          <a:blip r:embed="rId11">
            <a:alphaModFix/>
          </a:blip>
          <a:srcRect/>
          <a:stretch/>
        </p:blipFill>
        <p:spPr>
          <a:xfrm>
            <a:off x="266523" y="6424323"/>
            <a:ext cx="1175451" cy="1935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92">
          <p15:clr>
            <a:srgbClr val="F26B43"/>
          </p15:clr>
        </p15:guide>
        <p15:guide id="2"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3" name="Google Shape;193;p32"/>
          <p:cNvSpPr txBox="1">
            <a:spLocks noGrp="1"/>
          </p:cNvSpPr>
          <p:nvPr>
            <p:ph type="body" idx="1"/>
          </p:nvPr>
        </p:nvSpPr>
        <p:spPr>
          <a:xfrm>
            <a:off x="457200" y="1257300"/>
            <a:ext cx="10543800" cy="4922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Google Shape;194;p32"/>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A785D0"/>
                </a:solidFill>
                <a:latin typeface="Calibri"/>
                <a:ea typeface="Calibri"/>
                <a:cs typeface="Calibri"/>
                <a:sym typeface="Calibri"/>
              </a:rPr>
              <a:t>© Watermark 2018</a:t>
            </a:r>
            <a:endParaRPr/>
          </a:p>
        </p:txBody>
      </p:sp>
      <p:sp>
        <p:nvSpPr>
          <p:cNvPr id="195" name="Google Shape;195;p32"/>
          <p:cNvSpPr txBox="1"/>
          <p:nvPr/>
        </p:nvSpPr>
        <p:spPr>
          <a:xfrm>
            <a:off x="9859633" y="6465796"/>
            <a:ext cx="18609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chemeClr val="lt1"/>
                </a:solidFill>
                <a:latin typeface="Calibri"/>
                <a:ea typeface="Calibri"/>
                <a:cs typeface="Calibri"/>
                <a:sym typeface="Calibri"/>
              </a:rPr>
              <a:t>‹#›</a:t>
            </a:fld>
            <a:endParaRPr sz="1050">
              <a:solidFill>
                <a:schemeClr val="lt1"/>
              </a:solidFill>
              <a:latin typeface="Calibri"/>
              <a:ea typeface="Calibri"/>
              <a:cs typeface="Calibri"/>
              <a:sym typeface="Calibri"/>
            </a:endParaRPr>
          </a:p>
        </p:txBody>
      </p:sp>
      <p:pic>
        <p:nvPicPr>
          <p:cNvPr id="196" name="Google Shape;196;p32"/>
          <p:cNvPicPr preferRelativeResize="0"/>
          <p:nvPr/>
        </p:nvPicPr>
        <p:blipFill rotWithShape="1">
          <a:blip r:embed="rId5">
            <a:alphaModFix/>
          </a:blip>
          <a:srcRect/>
          <a:stretch/>
        </p:blipFill>
        <p:spPr>
          <a:xfrm>
            <a:off x="11013286" y="0"/>
            <a:ext cx="1147590" cy="14845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92">
          <p15:clr>
            <a:srgbClr val="F26B43"/>
          </p15:clr>
        </p15:guide>
        <p15:guide id="2" pos="2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269" name="Google Shape;269;p4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8pPr>
            <a:lvl9pPr marL="4114800" marR="0" lvl="8"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9pPr>
          </a:lstStyle>
          <a:p>
            <a:endParaRPr/>
          </a:p>
        </p:txBody>
      </p:sp>
      <p:sp>
        <p:nvSpPr>
          <p:cNvPr id="270" name="Google Shape;270;p45"/>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58"/>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0" i="0" u="none" strike="noStrike" cap="none">
                <a:solidFill>
                  <a:srgbClr val="555191"/>
                </a:solidFill>
                <a:latin typeface="Arial"/>
                <a:ea typeface="Arial"/>
                <a:cs typeface="Arial"/>
                <a:sym typeface="Arial"/>
              </a:rPr>
              <a:t>© Watermark 2018</a:t>
            </a:r>
            <a:endParaRPr/>
          </a:p>
        </p:txBody>
      </p:sp>
      <p:sp>
        <p:nvSpPr>
          <p:cNvPr id="339" name="Google Shape;339;p58"/>
          <p:cNvSpPr txBox="1"/>
          <p:nvPr/>
        </p:nvSpPr>
        <p:spPr>
          <a:xfrm>
            <a:off x="9859633" y="6465796"/>
            <a:ext cx="18609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340" name="Google Shape;340;p58"/>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41" name="Google Shape;341;p58"/>
          <p:cNvPicPr preferRelativeResize="0"/>
          <p:nvPr/>
        </p:nvPicPr>
        <p:blipFill rotWithShape="1">
          <a:blip r:embed="rId19">
            <a:alphaModFix/>
          </a:blip>
          <a:srcRect/>
          <a:stretch/>
        </p:blipFill>
        <p:spPr>
          <a:xfrm>
            <a:off x="11297123" y="304429"/>
            <a:ext cx="579918" cy="506744"/>
          </a:xfrm>
          <a:prstGeom prst="rect">
            <a:avLst/>
          </a:prstGeom>
          <a:noFill/>
          <a:ln>
            <a:noFill/>
          </a:ln>
        </p:spPr>
      </p:pic>
      <p:sp>
        <p:nvSpPr>
          <p:cNvPr id="342" name="Google Shape;342;p58"/>
          <p:cNvSpPr txBox="1">
            <a:spLocks noGrp="1"/>
          </p:cNvSpPr>
          <p:nvPr>
            <p:ph type="body" idx="1"/>
          </p:nvPr>
        </p:nvSpPr>
        <p:spPr>
          <a:xfrm>
            <a:off x="485489" y="1997476"/>
            <a:ext cx="10665000" cy="418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igitalmeasures.com/login/ouhsc/faculty/authentication/showLogin.do?shce_test=1714402310455"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digitalmeasures.com/activity-insight/docs/reporting.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digitalmeasures.com/activity-insight/docs/bibtex.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digitalmeasures.com/activity-insight/docs/directdataimpor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igitalmeasures.com/activity-insight/docs/reporting.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drive.google.com/file/d/1-0uzk8jFjh7rk0coHv_pjqa0bkkJbyCC/vie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digitalmeasures.com/activity-insight/docs/guide.html#importCV"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drive.google.com/file/d/1LU52K1OOuaA3rDl7jIF2_HL8ZB33vuVj/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facdev.ouhsc.edu/Resources/OUHSC-Faculty-Activity-Syste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https://facdev.ouhsc.edu/Resources/OUHSC-Faculty-Activity-System/FAS-Trainin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facdev.ouhsc.edu/Resources/OUHSC-Faculty-Activity-Syste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mailto:OUHSC-IPE@ouhsc.edu"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hyperlink" Target="https://facdev.ouhsc.edu/Resources/OUHSC-Faculty-Activity-Syste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mailto:OUHSC-IPE@ouhsc.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s://www.digitalmeasures.com/login/ouhsc/faculty/authentication/showLogin.do?shce_test=1714402310455"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7"/>
          <p:cNvSpPr txBox="1">
            <a:spLocks noGrp="1"/>
          </p:cNvSpPr>
          <p:nvPr>
            <p:ph type="title"/>
          </p:nvPr>
        </p:nvSpPr>
        <p:spPr>
          <a:xfrm>
            <a:off x="1524000" y="2430488"/>
            <a:ext cx="9144000" cy="1311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dirty="0">
                <a:latin typeface="Calibri"/>
                <a:ea typeface="Calibri"/>
                <a:cs typeface="Calibri"/>
                <a:sym typeface="Calibri"/>
              </a:rPr>
              <a:t>Faculty Activity System: </a:t>
            </a:r>
            <a:br>
              <a:rPr lang="en-US" dirty="0">
                <a:latin typeface="Calibri"/>
                <a:ea typeface="Calibri"/>
                <a:cs typeface="Calibri"/>
                <a:sym typeface="Calibri"/>
              </a:rPr>
            </a:br>
            <a:r>
              <a:rPr lang="en-US" dirty="0">
                <a:latin typeface="Calibri"/>
                <a:ea typeface="Calibri"/>
                <a:cs typeface="Calibri"/>
                <a:sym typeface="Calibri"/>
              </a:rPr>
              <a:t>Faculty &amp; Staff Essential Skills Training</a:t>
            </a:r>
            <a:endParaRPr sz="4400" i="0" u="none" strike="noStrike" cap="none"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378983F9-9D58-E625-CE6B-361AFF03E526}"/>
              </a:ext>
            </a:extLst>
          </p:cNvPr>
          <p:cNvPicPr>
            <a:picLocks noChangeAspect="1"/>
          </p:cNvPicPr>
          <p:nvPr/>
        </p:nvPicPr>
        <p:blipFill>
          <a:blip r:embed="rId3"/>
          <a:stretch>
            <a:fillRect/>
          </a:stretch>
        </p:blipFill>
        <p:spPr>
          <a:xfrm>
            <a:off x="1368959" y="308430"/>
            <a:ext cx="8458200" cy="1895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7"/>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Tips and Reminders for Logging In</a:t>
            </a:r>
            <a:endParaRPr sz="3200" i="0" u="none" strike="noStrike" cap="none">
              <a:solidFill>
                <a:srgbClr val="6E41A9"/>
              </a:solidFill>
              <a:latin typeface="Calibri"/>
              <a:ea typeface="Calibri"/>
              <a:cs typeface="Calibri"/>
              <a:sym typeface="Calibri"/>
            </a:endParaRPr>
          </a:p>
        </p:txBody>
      </p:sp>
      <p:sp>
        <p:nvSpPr>
          <p:cNvPr id="517" name="Google Shape;517;p87"/>
          <p:cNvSpPr txBox="1">
            <a:spLocks noGrp="1"/>
          </p:cNvSpPr>
          <p:nvPr>
            <p:ph type="body" idx="1"/>
          </p:nvPr>
        </p:nvSpPr>
        <p:spPr>
          <a:xfrm>
            <a:off x="468300" y="1145250"/>
            <a:ext cx="10682100" cy="5277900"/>
          </a:xfrm>
          <a:prstGeom prst="rect">
            <a:avLst/>
          </a:prstGeom>
          <a:noFill/>
          <a:ln>
            <a:noFill/>
          </a:ln>
        </p:spPr>
        <p:txBody>
          <a:bodyPr spcFirstLastPara="1" wrap="square" lIns="0" tIns="0" rIns="0" bIns="0" anchor="t" anchorCtr="0">
            <a:noAutofit/>
          </a:bodyPr>
          <a:lstStyle/>
          <a:p>
            <a:pPr marL="457200" marR="0" lvl="0" indent="0" algn="l" rtl="0">
              <a:lnSpc>
                <a:spcPct val="112500"/>
              </a:lnSpc>
              <a:spcBef>
                <a:spcPts val="0"/>
              </a:spcBef>
              <a:spcAft>
                <a:spcPts val="0"/>
              </a:spcAft>
              <a:buNone/>
            </a:pPr>
            <a:endParaRPr dirty="0">
              <a:solidFill>
                <a:srgbClr val="8D69C3"/>
              </a:solidFill>
              <a:latin typeface="Calibri"/>
              <a:ea typeface="Calibri"/>
              <a:cs typeface="Calibri"/>
              <a:sym typeface="Calibri"/>
            </a:endParaRPr>
          </a:p>
          <a:p>
            <a:pPr marL="457200" marR="0" lvl="0" indent="-368300" algn="l" rtl="0">
              <a:lnSpc>
                <a:spcPct val="112500"/>
              </a:lnSpc>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Use Single Sign-On (SSO) for </a:t>
            </a:r>
            <a:r>
              <a:rPr lang="en-US" sz="2200" dirty="0">
                <a:solidFill>
                  <a:schemeClr val="dk1"/>
                </a:solidFill>
                <a:latin typeface="Calibri"/>
                <a:ea typeface="Calibri"/>
                <a:cs typeface="Calibri"/>
                <a:sym typeface="Calibri"/>
              </a:rPr>
              <a:t>Faculty Accomplishments</a:t>
            </a:r>
            <a:r>
              <a:rPr lang="en-US" sz="2200" dirty="0">
                <a:solidFill>
                  <a:srgbClr val="000000"/>
                </a:solidFill>
                <a:latin typeface="Calibri"/>
                <a:ea typeface="Calibri"/>
                <a:cs typeface="Calibri"/>
                <a:sym typeface="Calibri"/>
              </a:rPr>
              <a:t>: </a:t>
            </a:r>
            <a:endParaRPr sz="2200" dirty="0">
              <a:solidFill>
                <a:srgbClr val="000000"/>
              </a:solidFill>
              <a:latin typeface="Calibri"/>
              <a:ea typeface="Calibri"/>
              <a:cs typeface="Calibri"/>
              <a:sym typeface="Calibri"/>
            </a:endParaRPr>
          </a:p>
          <a:p>
            <a:pPr marL="914400" marR="0" lvl="1" indent="-342900" algn="l" rtl="0">
              <a:lnSpc>
                <a:spcPct val="112500"/>
              </a:lnSpc>
              <a:spcBef>
                <a:spcPts val="0"/>
              </a:spcBef>
              <a:spcAft>
                <a:spcPts val="0"/>
              </a:spcAft>
              <a:buClr>
                <a:srgbClr val="000000"/>
              </a:buClr>
              <a:buSzPts val="1800"/>
              <a:buFont typeface="Calibri"/>
              <a:buChar char="○"/>
            </a:pPr>
            <a:r>
              <a:rPr lang="en-US" sz="1800" dirty="0">
                <a:solidFill>
                  <a:srgbClr val="000000"/>
                </a:solidFill>
                <a:latin typeface="Calibri"/>
                <a:ea typeface="Calibri"/>
                <a:cs typeface="Calibri"/>
                <a:sym typeface="Calibri"/>
              </a:rPr>
              <a:t>Use the SSO link provided by Watermark. </a:t>
            </a:r>
          </a:p>
          <a:p>
            <a:pPr marL="914400" marR="0" lvl="1" indent="-342900" algn="l" rtl="0">
              <a:lnSpc>
                <a:spcPct val="112500"/>
              </a:lnSpc>
              <a:spcBef>
                <a:spcPts val="0"/>
              </a:spcBef>
              <a:spcAft>
                <a:spcPts val="0"/>
              </a:spcAft>
              <a:buClr>
                <a:srgbClr val="000000"/>
              </a:buClr>
              <a:buSzPts val="1800"/>
              <a:buFont typeface="Calibri"/>
              <a:buChar char="○"/>
            </a:pPr>
            <a:r>
              <a:rPr lang="en-US" sz="1800" dirty="0">
                <a:solidFill>
                  <a:srgbClr val="000000"/>
                </a:solidFill>
                <a:latin typeface="Calibri"/>
                <a:ea typeface="Calibri"/>
                <a:cs typeface="Calibri"/>
                <a:sym typeface="Calibri"/>
                <a:hlinkClick r:id="rId3"/>
              </a:rPr>
              <a:t>FAS Link</a:t>
            </a:r>
            <a:endParaRPr sz="1800" dirty="0">
              <a:solidFill>
                <a:srgbClr val="000000"/>
              </a:solidFill>
              <a:latin typeface="Calibri"/>
              <a:ea typeface="Calibri"/>
              <a:cs typeface="Calibri"/>
              <a:sym typeface="Calibri"/>
            </a:endParaRPr>
          </a:p>
          <a:p>
            <a:pPr marL="914400" marR="0" lvl="0" indent="0" algn="l" rtl="0">
              <a:lnSpc>
                <a:spcPct val="112500"/>
              </a:lnSpc>
              <a:spcBef>
                <a:spcPts val="0"/>
              </a:spcBef>
              <a:spcAft>
                <a:spcPts val="0"/>
              </a:spcAft>
              <a:buNone/>
            </a:pPr>
            <a:endParaRPr dirty="0">
              <a:solidFill>
                <a:srgbClr val="000000"/>
              </a:solidFill>
              <a:latin typeface="Calibri"/>
              <a:ea typeface="Calibri"/>
              <a:cs typeface="Calibri"/>
              <a:sym typeface="Calibri"/>
            </a:endParaRPr>
          </a:p>
          <a:p>
            <a:pPr marL="457200" marR="0" lvl="0" indent="-323850" algn="l" rtl="0">
              <a:lnSpc>
                <a:spcPct val="112500"/>
              </a:lnSpc>
              <a:spcBef>
                <a:spcPts val="0"/>
              </a:spcBef>
              <a:spcAft>
                <a:spcPts val="0"/>
              </a:spcAft>
              <a:buSzPts val="1500"/>
              <a:buFont typeface="Calibri"/>
              <a:buChar char="●"/>
            </a:pPr>
            <a:endParaRPr sz="1500" b="1"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88"/>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Navigation Bar</a:t>
            </a:r>
            <a:endParaRPr sz="3200" i="0" u="none" strike="noStrike" cap="none">
              <a:solidFill>
                <a:srgbClr val="6E41A9"/>
              </a:solidFill>
              <a:latin typeface="Calibri"/>
              <a:ea typeface="Calibri"/>
              <a:cs typeface="Calibri"/>
              <a:sym typeface="Calibri"/>
            </a:endParaRPr>
          </a:p>
        </p:txBody>
      </p:sp>
      <p:sp>
        <p:nvSpPr>
          <p:cNvPr id="523" name="Google Shape;523;p88"/>
          <p:cNvSpPr txBox="1">
            <a:spLocks noGrp="1"/>
          </p:cNvSpPr>
          <p:nvPr>
            <p:ph type="body" idx="1"/>
          </p:nvPr>
        </p:nvSpPr>
        <p:spPr>
          <a:xfrm>
            <a:off x="468300" y="1145250"/>
            <a:ext cx="10682100" cy="5330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400"/>
              </a:spcBef>
              <a:spcAft>
                <a:spcPts val="0"/>
              </a:spcAft>
              <a:buNone/>
            </a:pPr>
            <a:r>
              <a:rPr lang="en-US" sz="2200" dirty="0">
                <a:solidFill>
                  <a:srgbClr val="000000"/>
                </a:solidFill>
                <a:highlight>
                  <a:srgbClr val="FFFFFF"/>
                </a:highlight>
                <a:latin typeface="Calibri"/>
                <a:ea typeface="Calibri"/>
                <a:cs typeface="Calibri"/>
                <a:sym typeface="Calibri"/>
              </a:rPr>
              <a:t>The navigation bar displays at least two main utilities: </a:t>
            </a:r>
            <a:r>
              <a:rPr lang="en-US" sz="2200" b="1" dirty="0">
                <a:solidFill>
                  <a:srgbClr val="000000"/>
                </a:solidFill>
                <a:highlight>
                  <a:srgbClr val="FFFFFF"/>
                </a:highlight>
                <a:latin typeface="Calibri"/>
                <a:ea typeface="Calibri"/>
                <a:cs typeface="Calibri"/>
                <a:sym typeface="Calibri"/>
              </a:rPr>
              <a:t>Activities</a:t>
            </a:r>
            <a:r>
              <a:rPr lang="en-US" sz="2200" dirty="0">
                <a:solidFill>
                  <a:srgbClr val="000000"/>
                </a:solidFill>
                <a:highlight>
                  <a:srgbClr val="FFFFFF"/>
                </a:highlight>
                <a:latin typeface="Calibri"/>
                <a:ea typeface="Calibri"/>
                <a:cs typeface="Calibri"/>
                <a:sym typeface="Calibri"/>
              </a:rPr>
              <a:t> and </a:t>
            </a:r>
            <a:r>
              <a:rPr lang="en-US" sz="2200" b="1" dirty="0">
                <a:solidFill>
                  <a:srgbClr val="000000"/>
                </a:solidFill>
                <a:highlight>
                  <a:srgbClr val="FFFFFF"/>
                </a:highlight>
                <a:latin typeface="Calibri"/>
                <a:ea typeface="Calibri"/>
                <a:cs typeface="Calibri"/>
                <a:sym typeface="Calibri"/>
              </a:rPr>
              <a:t>Reports</a:t>
            </a:r>
            <a:r>
              <a:rPr lang="en-US" sz="2200" dirty="0">
                <a:solidFill>
                  <a:srgbClr val="000000"/>
                </a:solidFill>
                <a:highlight>
                  <a:srgbClr val="FFFFFF"/>
                </a:highlight>
                <a:latin typeface="Calibri"/>
                <a:ea typeface="Calibri"/>
                <a:cs typeface="Calibri"/>
                <a:sym typeface="Calibri"/>
              </a:rPr>
              <a:t>. You may have other utilities if your </a:t>
            </a:r>
            <a:r>
              <a:rPr lang="en-US" sz="2200" dirty="0">
                <a:solidFill>
                  <a:schemeClr val="dk1"/>
                </a:solidFill>
                <a:latin typeface="Calibri"/>
                <a:ea typeface="Calibri"/>
                <a:cs typeface="Calibri"/>
                <a:sym typeface="Calibri"/>
              </a:rPr>
              <a:t>Faculty Accomplishments </a:t>
            </a:r>
            <a:r>
              <a:rPr lang="en-US" sz="2200" dirty="0">
                <a:solidFill>
                  <a:srgbClr val="000000"/>
                </a:solidFill>
                <a:highlight>
                  <a:srgbClr val="FFFFFF"/>
                </a:highlight>
                <a:latin typeface="Calibri"/>
                <a:ea typeface="Calibri"/>
                <a:cs typeface="Calibri"/>
                <a:sym typeface="Calibri"/>
              </a:rPr>
              <a:t>Administrator has given you the appropriate security role.</a:t>
            </a:r>
            <a:endParaRPr sz="1950" dirty="0">
              <a:solidFill>
                <a:srgbClr val="000000"/>
              </a:solidFill>
              <a:highlight>
                <a:srgbClr val="FFFFFF"/>
              </a:highlight>
              <a:latin typeface="Calibri"/>
              <a:ea typeface="Calibri"/>
              <a:cs typeface="Calibri"/>
              <a:sym typeface="Calibri"/>
            </a:endParaRPr>
          </a:p>
          <a:p>
            <a:pPr marL="457200" lvl="0" indent="-342900" algn="l" rtl="0">
              <a:lnSpc>
                <a:spcPct val="144444"/>
              </a:lnSpc>
              <a:spcBef>
                <a:spcPts val="1400"/>
              </a:spcBef>
              <a:spcAft>
                <a:spcPts val="0"/>
              </a:spcAft>
              <a:buClr>
                <a:srgbClr val="000000"/>
              </a:buClr>
              <a:buSzPts val="1800"/>
              <a:buFont typeface="Calibri"/>
              <a:buAutoNum type="arabicPeriod"/>
            </a:pPr>
            <a:r>
              <a:rPr lang="en-US" sz="1800" b="1" dirty="0">
                <a:solidFill>
                  <a:srgbClr val="000000"/>
                </a:solidFill>
                <a:highlight>
                  <a:srgbClr val="FFFFFF"/>
                </a:highlight>
                <a:latin typeface="Calibri"/>
                <a:ea typeface="Calibri"/>
                <a:cs typeface="Calibri"/>
                <a:sym typeface="Calibri"/>
              </a:rPr>
              <a:t>Activities:</a:t>
            </a:r>
            <a:r>
              <a:rPr lang="en-US" sz="1800" dirty="0">
                <a:solidFill>
                  <a:srgbClr val="000000"/>
                </a:solidFill>
                <a:highlight>
                  <a:srgbClr val="FFFFFF"/>
                </a:highlight>
                <a:latin typeface="Calibri"/>
                <a:ea typeface="Calibri"/>
                <a:cs typeface="Calibri"/>
                <a:sym typeface="Calibri"/>
              </a:rPr>
              <a:t> Add or update information about your activities and accomplishments.</a:t>
            </a:r>
            <a:endParaRPr sz="1800" dirty="0">
              <a:solidFill>
                <a:srgbClr val="000000"/>
              </a:solidFill>
              <a:highlight>
                <a:srgbClr val="FFFFFF"/>
              </a:highlight>
              <a:latin typeface="Calibri"/>
              <a:ea typeface="Calibri"/>
              <a:cs typeface="Calibri"/>
              <a:sym typeface="Calibri"/>
            </a:endParaRPr>
          </a:p>
          <a:p>
            <a:pPr marL="457200" lvl="0" indent="-342900" algn="l" rtl="0">
              <a:lnSpc>
                <a:spcPct val="144444"/>
              </a:lnSpc>
              <a:spcBef>
                <a:spcPts val="0"/>
              </a:spcBef>
              <a:spcAft>
                <a:spcPts val="0"/>
              </a:spcAft>
              <a:buClr>
                <a:srgbClr val="000000"/>
              </a:buClr>
              <a:buSzPts val="1800"/>
              <a:buFont typeface="Calibri"/>
              <a:buAutoNum type="arabicPeriod"/>
            </a:pPr>
            <a:r>
              <a:rPr lang="en-US" sz="1800" b="1" dirty="0">
                <a:solidFill>
                  <a:srgbClr val="000000"/>
                </a:solidFill>
                <a:highlight>
                  <a:srgbClr val="FFFFFF"/>
                </a:highlight>
                <a:latin typeface="Calibri"/>
                <a:ea typeface="Calibri"/>
                <a:cs typeface="Calibri"/>
                <a:sym typeface="Calibri"/>
              </a:rPr>
              <a:t>Reports:</a:t>
            </a:r>
            <a:r>
              <a:rPr lang="en-US" sz="1800" dirty="0">
                <a:solidFill>
                  <a:srgbClr val="000000"/>
                </a:solidFill>
                <a:highlight>
                  <a:srgbClr val="FFFFFF"/>
                </a:highlight>
                <a:latin typeface="Calibri"/>
                <a:ea typeface="Calibri"/>
                <a:cs typeface="Calibri"/>
                <a:sym typeface="Calibri"/>
              </a:rPr>
              <a:t> Run reports that have been custom-built for your campus or </a:t>
            </a:r>
            <a:r>
              <a:rPr lang="en-US" sz="1800" u="sng" dirty="0">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create your own reports</a:t>
            </a:r>
            <a:r>
              <a:rPr lang="en-US" sz="1800" b="1" dirty="0">
                <a:solidFill>
                  <a:srgbClr val="000000"/>
                </a:solidFill>
                <a:highlight>
                  <a:srgbClr val="FFFFFF"/>
                </a:highlight>
                <a:latin typeface="Calibri"/>
                <a:ea typeface="Calibri"/>
                <a:cs typeface="Calibri"/>
                <a:sym typeface="Calibri"/>
              </a:rPr>
              <a:t>.</a:t>
            </a:r>
            <a:endParaRPr sz="1800" b="1" dirty="0">
              <a:solidFill>
                <a:srgbClr val="000000"/>
              </a:solidFill>
              <a:highlight>
                <a:srgbClr val="FFFFFF"/>
              </a:highlight>
              <a:latin typeface="Calibri"/>
              <a:ea typeface="Calibri"/>
              <a:cs typeface="Calibri"/>
              <a:sym typeface="Calibri"/>
            </a:endParaRPr>
          </a:p>
          <a:p>
            <a:pPr marL="457200" lvl="0" indent="-342900" algn="l" rtl="0">
              <a:lnSpc>
                <a:spcPct val="144444"/>
              </a:lnSpc>
              <a:spcBef>
                <a:spcPts val="0"/>
              </a:spcBef>
              <a:spcAft>
                <a:spcPts val="0"/>
              </a:spcAft>
              <a:buClr>
                <a:srgbClr val="000000"/>
              </a:buClr>
              <a:buSzPts val="1800"/>
              <a:buFont typeface="Calibri"/>
              <a:buAutoNum type="arabicPeriod"/>
            </a:pPr>
            <a:r>
              <a:rPr lang="en-US" sz="1800" b="1" dirty="0">
                <a:solidFill>
                  <a:srgbClr val="000000"/>
                </a:solidFill>
                <a:highlight>
                  <a:srgbClr val="FFFFFF"/>
                </a:highlight>
                <a:latin typeface="Calibri"/>
                <a:ea typeface="Calibri"/>
                <a:cs typeface="Calibri"/>
                <a:sym typeface="Calibri"/>
              </a:rPr>
              <a:t>Help:</a:t>
            </a:r>
            <a:r>
              <a:rPr lang="en-US" sz="1800" dirty="0">
                <a:solidFill>
                  <a:srgbClr val="000000"/>
                </a:solidFill>
                <a:highlight>
                  <a:srgbClr val="FFFFFF"/>
                </a:highlight>
                <a:latin typeface="Calibri"/>
                <a:ea typeface="Calibri"/>
                <a:cs typeface="Calibri"/>
                <a:sym typeface="Calibri"/>
              </a:rPr>
              <a:t> The question mark icon allows you to submit questions, send suggested improvements for the system, or report system errors.</a:t>
            </a:r>
            <a:endParaRPr sz="1800"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9"/>
          <p:cNvSpPr txBox="1">
            <a:spLocks noGrp="1"/>
          </p:cNvSpPr>
          <p:nvPr>
            <p:ph type="title"/>
          </p:nvPr>
        </p:nvSpPr>
        <p:spPr>
          <a:xfrm>
            <a:off x="485500" y="226380"/>
            <a:ext cx="10665000" cy="6453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Activities Screen</a:t>
            </a:r>
            <a:endParaRPr sz="3200" i="0" u="none" strike="noStrike" cap="none">
              <a:solidFill>
                <a:srgbClr val="6E41A9"/>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C7255120-2A70-39CE-A2A2-40DC89E952A2}"/>
              </a:ext>
            </a:extLst>
          </p:cNvPr>
          <p:cNvPicPr>
            <a:picLocks noChangeAspect="1"/>
          </p:cNvPicPr>
          <p:nvPr/>
        </p:nvPicPr>
        <p:blipFill>
          <a:blip r:embed="rId3"/>
          <a:stretch>
            <a:fillRect/>
          </a:stretch>
        </p:blipFill>
        <p:spPr>
          <a:xfrm>
            <a:off x="1457608" y="871680"/>
            <a:ext cx="9104768" cy="49317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0"/>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Activities Overview</a:t>
            </a:r>
            <a:endParaRPr sz="3200" i="0" u="none" strike="noStrike" cap="none">
              <a:solidFill>
                <a:srgbClr val="6E41A9"/>
              </a:solidFill>
              <a:latin typeface="Calibri"/>
              <a:ea typeface="Calibri"/>
              <a:cs typeface="Calibri"/>
              <a:sym typeface="Calibri"/>
            </a:endParaRPr>
          </a:p>
        </p:txBody>
      </p:sp>
      <p:sp>
        <p:nvSpPr>
          <p:cNvPr id="535" name="Google Shape;535;p90"/>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Clr>
                <a:schemeClr val="lt1"/>
              </a:buClr>
              <a:buSzPts val="2400"/>
              <a:buFont typeface="Arial"/>
              <a:buNone/>
            </a:pPr>
            <a:r>
              <a:rPr lang="en-US" sz="2200" dirty="0">
                <a:solidFill>
                  <a:srgbClr val="000000"/>
                </a:solidFill>
                <a:highlight>
                  <a:srgbClr val="FFFFFF"/>
                </a:highlight>
                <a:latin typeface="Calibri"/>
                <a:ea typeface="Calibri"/>
                <a:cs typeface="Calibri"/>
                <a:sym typeface="Calibri"/>
              </a:rPr>
              <a:t>We recommend you take a few minutes to familiarize yourself with the screens available (for example, Administrative Data, Career Information, etc.).</a:t>
            </a:r>
            <a:endParaRPr sz="2200" dirty="0">
              <a:solidFill>
                <a:srgbClr val="000000"/>
              </a:solidFill>
              <a:highlight>
                <a:srgbClr val="FFFFFF"/>
              </a:highlight>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sz="2200" dirty="0">
              <a:solidFill>
                <a:srgbClr val="000000"/>
              </a:solidFill>
              <a:highlight>
                <a:srgbClr val="FFFFFF"/>
              </a:highlight>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r>
              <a:rPr lang="en-US" sz="2200" dirty="0">
                <a:solidFill>
                  <a:srgbClr val="000000"/>
                </a:solidFill>
                <a:highlight>
                  <a:srgbClr val="FFFFFF"/>
                </a:highlight>
                <a:latin typeface="Calibri"/>
                <a:ea typeface="Calibri"/>
                <a:cs typeface="Calibri"/>
                <a:sym typeface="Calibri"/>
              </a:rPr>
              <a:t>To access a screen, simply click the screen name.  The resulting summary screen displays records that are stored for that screen. There are several actions you can take from the resulting screen (not all of these actions will be available):</a:t>
            </a:r>
            <a:endParaRPr sz="2200" dirty="0">
              <a:solidFill>
                <a:srgbClr val="000000"/>
              </a:solidFill>
              <a:highlight>
                <a:srgbClr val="FFFFFF"/>
              </a:highlight>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sz="2000" dirty="0">
              <a:solidFill>
                <a:srgbClr val="000000"/>
              </a:solidFill>
              <a:highlight>
                <a:srgbClr val="FFFFFF"/>
              </a:highlight>
              <a:latin typeface="Calibri"/>
              <a:ea typeface="Calibri"/>
              <a:cs typeface="Calibri"/>
              <a:sym typeface="Calibri"/>
            </a:endParaRPr>
          </a:p>
          <a:p>
            <a:pPr marL="457200" marR="0" lvl="0" indent="-342900" algn="l" rtl="0">
              <a:lnSpc>
                <a:spcPct val="112500"/>
              </a:lnSpc>
              <a:spcBef>
                <a:spcPts val="0"/>
              </a:spcBef>
              <a:spcAft>
                <a:spcPts val="0"/>
              </a:spcAft>
              <a:buClr>
                <a:srgbClr val="000000"/>
              </a:buClr>
              <a:buSzPts val="1800"/>
              <a:buFont typeface="Georgia"/>
              <a:buChar char="●"/>
            </a:pPr>
            <a:r>
              <a:rPr lang="en-US" sz="1800" dirty="0">
                <a:solidFill>
                  <a:srgbClr val="000000"/>
                </a:solidFill>
                <a:highlight>
                  <a:srgbClr val="FFFFFF"/>
                </a:highlight>
                <a:latin typeface="Calibri"/>
                <a:ea typeface="Calibri"/>
                <a:cs typeface="Calibri"/>
                <a:sym typeface="Calibri"/>
              </a:rPr>
              <a:t>To add a new record, click </a:t>
            </a:r>
            <a:r>
              <a:rPr lang="en-US" sz="1800" b="1" dirty="0">
                <a:solidFill>
                  <a:srgbClr val="000000"/>
                </a:solidFill>
                <a:highlight>
                  <a:srgbClr val="FFFFFF"/>
                </a:highlight>
                <a:latin typeface="Calibri"/>
                <a:ea typeface="Calibri"/>
                <a:cs typeface="Calibri"/>
                <a:sym typeface="Calibri"/>
              </a:rPr>
              <a:t>Add New Item</a:t>
            </a:r>
            <a:r>
              <a:rPr lang="en-US" sz="1800" dirty="0">
                <a:solidFill>
                  <a:srgbClr val="000000"/>
                </a:solidFill>
                <a:highlight>
                  <a:srgbClr val="FFFFFF"/>
                </a:highlight>
                <a:latin typeface="Calibri"/>
                <a:ea typeface="Calibri"/>
                <a:cs typeface="Calibri"/>
                <a:sym typeface="Calibri"/>
              </a:rPr>
              <a:t>.</a:t>
            </a:r>
            <a:endParaRPr sz="1800" dirty="0">
              <a:solidFill>
                <a:srgbClr val="000000"/>
              </a:solidFill>
              <a:highlight>
                <a:srgbClr val="FFFFFF"/>
              </a:highlight>
              <a:latin typeface="Calibri"/>
              <a:ea typeface="Calibri"/>
              <a:cs typeface="Calibri"/>
              <a:sym typeface="Calibri"/>
            </a:endParaRPr>
          </a:p>
          <a:p>
            <a:pPr marL="457200" marR="0" lvl="0" indent="-342900" algn="l" rtl="0">
              <a:lnSpc>
                <a:spcPct val="112500"/>
              </a:lnSpc>
              <a:spcBef>
                <a:spcPts val="0"/>
              </a:spcBef>
              <a:spcAft>
                <a:spcPts val="0"/>
              </a:spcAft>
              <a:buClr>
                <a:srgbClr val="000000"/>
              </a:buClr>
              <a:buSzPts val="1800"/>
              <a:buFont typeface="Georgia"/>
              <a:buChar char="●"/>
            </a:pPr>
            <a:r>
              <a:rPr lang="en-US" sz="1800" dirty="0">
                <a:solidFill>
                  <a:srgbClr val="000000"/>
                </a:solidFill>
                <a:highlight>
                  <a:srgbClr val="FFFFFF"/>
                </a:highlight>
                <a:latin typeface="Calibri"/>
                <a:ea typeface="Calibri"/>
                <a:cs typeface="Calibri"/>
                <a:sym typeface="Calibri"/>
              </a:rPr>
              <a:t>To import items in bulk, click </a:t>
            </a:r>
            <a:r>
              <a:rPr lang="en-US" sz="1800" b="1" dirty="0">
                <a:solidFill>
                  <a:srgbClr val="000000"/>
                </a:solidFill>
                <a:highlight>
                  <a:srgbClr val="FFFFFF"/>
                </a:highlight>
                <a:latin typeface="Calibri"/>
                <a:ea typeface="Calibri"/>
                <a:cs typeface="Calibri"/>
                <a:sym typeface="Calibri"/>
              </a:rPr>
              <a:t>Import Items</a:t>
            </a:r>
            <a:r>
              <a:rPr lang="en-US" sz="1800" dirty="0">
                <a:solidFill>
                  <a:srgbClr val="000000"/>
                </a:solidFill>
                <a:highlight>
                  <a:srgbClr val="FFFFFF"/>
                </a:highlight>
                <a:latin typeface="Calibri"/>
                <a:ea typeface="Calibri"/>
                <a:cs typeface="Calibri"/>
                <a:sym typeface="Calibri"/>
              </a:rPr>
              <a:t> (available only on the Intellectual Contributions screen).</a:t>
            </a:r>
            <a:endParaRPr sz="1800" dirty="0">
              <a:solidFill>
                <a:srgbClr val="000000"/>
              </a:solidFill>
              <a:highlight>
                <a:srgbClr val="FFFFFF"/>
              </a:highlight>
              <a:latin typeface="Calibri"/>
              <a:ea typeface="Calibri"/>
              <a:cs typeface="Calibri"/>
              <a:sym typeface="Calibri"/>
            </a:endParaRPr>
          </a:p>
          <a:p>
            <a:pPr marL="457200" marR="0" lvl="0" indent="-342900" algn="l" rtl="0">
              <a:lnSpc>
                <a:spcPct val="112500"/>
              </a:lnSpc>
              <a:spcBef>
                <a:spcPts val="0"/>
              </a:spcBef>
              <a:spcAft>
                <a:spcPts val="0"/>
              </a:spcAft>
              <a:buClr>
                <a:srgbClr val="000000"/>
              </a:buClr>
              <a:buSzPts val="1800"/>
              <a:buFont typeface="Calibri"/>
              <a:buChar char="●"/>
            </a:pPr>
            <a:r>
              <a:rPr lang="en-US" sz="1800" dirty="0">
                <a:solidFill>
                  <a:srgbClr val="000000"/>
                </a:solidFill>
                <a:highlight>
                  <a:srgbClr val="FFFFFF"/>
                </a:highlight>
                <a:latin typeface="Calibri"/>
                <a:ea typeface="Calibri"/>
                <a:cs typeface="Calibri"/>
                <a:sym typeface="Calibri"/>
              </a:rPr>
              <a:t>To edit or view a record, click anywhere in the record row on the summary screen.</a:t>
            </a:r>
            <a:endParaRPr sz="1800" dirty="0">
              <a:solidFill>
                <a:srgbClr val="000000"/>
              </a:solidFill>
              <a:highlight>
                <a:srgbClr val="FFFFFF"/>
              </a:highlight>
              <a:latin typeface="Calibri"/>
              <a:ea typeface="Calibri"/>
              <a:cs typeface="Calibri"/>
              <a:sym typeface="Calibri"/>
            </a:endParaRPr>
          </a:p>
          <a:p>
            <a:pPr marL="914400" marR="0" lvl="1" indent="-342900" algn="l" rtl="0">
              <a:lnSpc>
                <a:spcPct val="112500"/>
              </a:lnSpc>
              <a:spcBef>
                <a:spcPts val="0"/>
              </a:spcBef>
              <a:spcAft>
                <a:spcPts val="0"/>
              </a:spcAft>
              <a:buClr>
                <a:srgbClr val="000000"/>
              </a:buClr>
              <a:buSzPts val="1800"/>
              <a:buChar char="○"/>
            </a:pPr>
            <a:r>
              <a:rPr lang="en-US" sz="1800" b="1" i="1" dirty="0">
                <a:solidFill>
                  <a:srgbClr val="000000"/>
                </a:solidFill>
                <a:highlight>
                  <a:srgbClr val="FFFFFF"/>
                </a:highlight>
                <a:latin typeface="Calibri"/>
                <a:ea typeface="Calibri"/>
                <a:cs typeface="Calibri"/>
                <a:sym typeface="Calibri"/>
              </a:rPr>
              <a:t>Note:</a:t>
            </a:r>
            <a:r>
              <a:rPr lang="en-US" sz="1800" i="1" dirty="0">
                <a:solidFill>
                  <a:srgbClr val="000000"/>
                </a:solidFill>
                <a:highlight>
                  <a:srgbClr val="FFFFFF"/>
                </a:highlight>
                <a:latin typeface="Calibri"/>
                <a:ea typeface="Calibri"/>
                <a:cs typeface="Calibri"/>
                <a:sym typeface="Calibri"/>
              </a:rPr>
              <a:t> Your Faculty Accomplishments Administrator may have added records to the system for you. These records can be viewed, and in most cases, edited. However, some fields may have access restrictions and therefore cannot be edited.  If revisions are needed to restricted records, contact your Faculty Accomplishments Administrator using the </a:t>
            </a:r>
            <a:r>
              <a:rPr lang="en-US" sz="1800" b="1" i="1" dirty="0">
                <a:solidFill>
                  <a:srgbClr val="000000"/>
                </a:solidFill>
                <a:highlight>
                  <a:srgbClr val="FFFFFF"/>
                </a:highlight>
                <a:latin typeface="Calibri"/>
                <a:ea typeface="Calibri"/>
                <a:cs typeface="Calibri"/>
                <a:sym typeface="Calibri"/>
              </a:rPr>
              <a:t>Help</a:t>
            </a:r>
            <a:r>
              <a:rPr lang="en-US" sz="1800" i="1" dirty="0">
                <a:solidFill>
                  <a:srgbClr val="000000"/>
                </a:solidFill>
                <a:highlight>
                  <a:srgbClr val="FFFFFF"/>
                </a:highlight>
                <a:latin typeface="Calibri"/>
                <a:ea typeface="Calibri"/>
                <a:cs typeface="Calibri"/>
                <a:sym typeface="Calibri"/>
              </a:rPr>
              <a:t> link.</a:t>
            </a:r>
            <a:endParaRPr sz="1800" b="1"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91"/>
          <p:cNvSpPr txBox="1">
            <a:spLocks noGrp="1"/>
          </p:cNvSpPr>
          <p:nvPr>
            <p:ph type="title"/>
          </p:nvPr>
        </p:nvSpPr>
        <p:spPr>
          <a:xfrm>
            <a:off x="485489" y="416689"/>
            <a:ext cx="10665000" cy="45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atin typeface="Calibri"/>
                <a:ea typeface="Calibri"/>
                <a:cs typeface="Calibri"/>
                <a:sym typeface="Calibri"/>
              </a:rPr>
              <a:t>Importing Data</a:t>
            </a:r>
            <a:endParaRPr>
              <a:latin typeface="Calibri"/>
              <a:ea typeface="Calibri"/>
              <a:cs typeface="Calibri"/>
              <a:sym typeface="Calibri"/>
            </a:endParaRPr>
          </a:p>
        </p:txBody>
      </p:sp>
      <p:sp>
        <p:nvSpPr>
          <p:cNvPr id="542" name="Google Shape;542;p91"/>
          <p:cNvSpPr txBox="1">
            <a:spLocks noGrp="1"/>
          </p:cNvSpPr>
          <p:nvPr>
            <p:ph type="body" idx="1"/>
          </p:nvPr>
        </p:nvSpPr>
        <p:spPr>
          <a:xfrm>
            <a:off x="476941" y="1079800"/>
            <a:ext cx="10682100" cy="4188300"/>
          </a:xfrm>
          <a:prstGeom prst="rect">
            <a:avLst/>
          </a:prstGeom>
        </p:spPr>
        <p:txBody>
          <a:bodyPr spcFirstLastPara="1" wrap="square" lIns="0" tIns="0" rIns="0" bIns="0" anchor="t" anchorCtr="0">
            <a:noAutofit/>
          </a:bodyPr>
          <a:lstStyle/>
          <a:p>
            <a:pPr marL="0" lvl="0" indent="0" algn="l" rtl="0">
              <a:lnSpc>
                <a:spcPct val="177272"/>
              </a:lnSpc>
              <a:spcBef>
                <a:spcPts val="1400"/>
              </a:spcBef>
              <a:spcAft>
                <a:spcPts val="0"/>
              </a:spcAft>
              <a:buNone/>
            </a:pPr>
            <a:r>
              <a:rPr lang="en-US" sz="2200" dirty="0">
                <a:solidFill>
                  <a:srgbClr val="000000"/>
                </a:solidFill>
                <a:highlight>
                  <a:srgbClr val="FFFFFF"/>
                </a:highlight>
                <a:latin typeface="Calibri"/>
                <a:ea typeface="Calibri"/>
                <a:cs typeface="Calibri"/>
                <a:sym typeface="Calibri"/>
              </a:rPr>
              <a:t>There are two ways for you to bring citations into Faculty Accomplishments from other databases.</a:t>
            </a:r>
            <a:endParaRPr sz="2200" dirty="0">
              <a:solidFill>
                <a:srgbClr val="000000"/>
              </a:solidFill>
              <a:highlight>
                <a:srgbClr val="FFFFFF"/>
              </a:highlight>
              <a:latin typeface="Calibri"/>
              <a:ea typeface="Calibri"/>
              <a:cs typeface="Calibri"/>
              <a:sym typeface="Calibri"/>
            </a:endParaRPr>
          </a:p>
          <a:p>
            <a:pPr marL="457200" lvl="0" indent="-342900" algn="l" rtl="0">
              <a:lnSpc>
                <a:spcPct val="100000"/>
              </a:lnSpc>
              <a:spcBef>
                <a:spcPts val="1400"/>
              </a:spcBef>
              <a:spcAft>
                <a:spcPts val="0"/>
              </a:spcAft>
              <a:buClr>
                <a:srgbClr val="000000"/>
              </a:buClr>
              <a:buSzPts val="1800"/>
              <a:buFont typeface="Georgia"/>
              <a:buChar char="●"/>
            </a:pPr>
            <a:r>
              <a:rPr lang="en-US" sz="1800" b="1" dirty="0">
                <a:solidFill>
                  <a:srgbClr val="000000"/>
                </a:solidFill>
                <a:highlight>
                  <a:srgbClr val="FFFFFF"/>
                </a:highlight>
                <a:latin typeface="Calibri"/>
                <a:ea typeface="Calibri"/>
                <a:cs typeface="Calibri"/>
                <a:sym typeface="Calibri"/>
              </a:rPr>
              <a:t>Load </a:t>
            </a:r>
            <a:r>
              <a:rPr lang="en-US" sz="1800" b="1" dirty="0" err="1">
                <a:solidFill>
                  <a:srgbClr val="000000"/>
                </a:solidFill>
                <a:highlight>
                  <a:srgbClr val="FFFFFF"/>
                </a:highlight>
                <a:latin typeface="Calibri"/>
                <a:ea typeface="Calibri"/>
                <a:cs typeface="Calibri"/>
                <a:sym typeface="Calibri"/>
              </a:rPr>
              <a:t>BibTeX</a:t>
            </a:r>
            <a:r>
              <a:rPr lang="en-US" sz="1800" b="1" dirty="0">
                <a:solidFill>
                  <a:srgbClr val="000000"/>
                </a:solidFill>
                <a:highlight>
                  <a:srgbClr val="FFFFFF"/>
                </a:highlight>
                <a:latin typeface="Calibri"/>
                <a:ea typeface="Calibri"/>
                <a:cs typeface="Calibri"/>
                <a:sym typeface="Calibri"/>
              </a:rPr>
              <a:t> files into Faculty Accomplishments </a:t>
            </a:r>
            <a:r>
              <a:rPr lang="en-US" sz="1800" dirty="0">
                <a:solidFill>
                  <a:srgbClr val="000000"/>
                </a:solidFill>
                <a:highlight>
                  <a:srgbClr val="FFFFFF"/>
                </a:highlight>
                <a:latin typeface="Calibri"/>
                <a:ea typeface="Calibri"/>
                <a:cs typeface="Calibri"/>
                <a:sym typeface="Calibri"/>
              </a:rPr>
              <a:t>example, EndNote, Google Scholar, Mendeley, RefWorks, </a:t>
            </a:r>
            <a:r>
              <a:rPr lang="en-US" sz="1800" dirty="0" err="1">
                <a:solidFill>
                  <a:srgbClr val="000000"/>
                </a:solidFill>
                <a:highlight>
                  <a:srgbClr val="FFFFFF"/>
                </a:highlight>
                <a:latin typeface="Calibri"/>
                <a:ea typeface="Calibri"/>
                <a:cs typeface="Calibri"/>
                <a:sym typeface="Calibri"/>
              </a:rPr>
              <a:t>HeinOnline</a:t>
            </a:r>
            <a:r>
              <a:rPr lang="en-US" sz="1800" dirty="0">
                <a:solidFill>
                  <a:srgbClr val="000000"/>
                </a:solidFill>
                <a:highlight>
                  <a:srgbClr val="FFFFFF"/>
                </a:highlight>
                <a:latin typeface="Calibri"/>
                <a:ea typeface="Calibri"/>
                <a:cs typeface="Calibri"/>
                <a:sym typeface="Calibri"/>
              </a:rPr>
              <a:t>, or Zotero). For more information on </a:t>
            </a:r>
            <a:r>
              <a:rPr lang="en-US" sz="1800" dirty="0" err="1">
                <a:solidFill>
                  <a:srgbClr val="000000"/>
                </a:solidFill>
                <a:highlight>
                  <a:srgbClr val="FFFFFF"/>
                </a:highlight>
                <a:latin typeface="Calibri"/>
                <a:ea typeface="Calibri"/>
                <a:cs typeface="Calibri"/>
                <a:sym typeface="Calibri"/>
              </a:rPr>
              <a:t>BibTeX</a:t>
            </a:r>
            <a:r>
              <a:rPr lang="en-US" sz="1800" dirty="0">
                <a:solidFill>
                  <a:srgbClr val="000000"/>
                </a:solidFill>
                <a:highlight>
                  <a:srgbClr val="FFFFFF"/>
                </a:highlight>
                <a:latin typeface="Calibri"/>
                <a:ea typeface="Calibri"/>
                <a:cs typeface="Calibri"/>
                <a:sym typeface="Calibri"/>
              </a:rPr>
              <a:t> Imports, </a:t>
            </a:r>
            <a:r>
              <a:rPr lang="en-US" sz="1800" u="sng" dirty="0">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please visit this page</a:t>
            </a:r>
            <a:r>
              <a:rPr lang="en-US" sz="1800" dirty="0">
                <a:solidFill>
                  <a:srgbClr val="000000"/>
                </a:solidFill>
                <a:highlight>
                  <a:srgbClr val="FFFFFF"/>
                </a:highlight>
                <a:latin typeface="Calibri"/>
                <a:ea typeface="Calibri"/>
                <a:cs typeface="Calibri"/>
                <a:sym typeface="Calibri"/>
              </a:rPr>
              <a:t>.</a:t>
            </a:r>
            <a:endParaRPr sz="1800" dirty="0">
              <a:solidFill>
                <a:srgbClr val="000000"/>
              </a:solidFill>
              <a:highlight>
                <a:srgbClr val="FFFFFF"/>
              </a:highlight>
              <a:latin typeface="Calibri"/>
              <a:ea typeface="Calibri"/>
              <a:cs typeface="Calibri"/>
              <a:sym typeface="Calibri"/>
            </a:endParaRPr>
          </a:p>
          <a:p>
            <a:pPr marL="457200" lvl="0" indent="-342900" algn="l" rtl="0">
              <a:lnSpc>
                <a:spcPct val="100000"/>
              </a:lnSpc>
              <a:spcBef>
                <a:spcPts val="1400"/>
              </a:spcBef>
              <a:spcAft>
                <a:spcPts val="0"/>
              </a:spcAft>
              <a:buClr>
                <a:srgbClr val="000000"/>
              </a:buClr>
              <a:buSzPts val="1800"/>
              <a:buFont typeface="Georgia"/>
              <a:buChar char="●"/>
            </a:pPr>
            <a:r>
              <a:rPr lang="en-US" sz="1800" b="1" dirty="0">
                <a:solidFill>
                  <a:srgbClr val="000000"/>
                </a:solidFill>
                <a:highlight>
                  <a:srgbClr val="FFFFFF"/>
                </a:highlight>
                <a:latin typeface="Calibri"/>
                <a:ea typeface="Calibri"/>
                <a:cs typeface="Calibri"/>
                <a:sym typeface="Calibri"/>
              </a:rPr>
              <a:t>Import directly from </a:t>
            </a:r>
            <a:r>
              <a:rPr lang="en-US" sz="1800" b="1" dirty="0" err="1">
                <a:solidFill>
                  <a:srgbClr val="000000"/>
                </a:solidFill>
                <a:highlight>
                  <a:srgbClr val="FFFFFF"/>
                </a:highlight>
                <a:latin typeface="Calibri"/>
                <a:ea typeface="Calibri"/>
                <a:cs typeface="Calibri"/>
                <a:sym typeface="Calibri"/>
              </a:rPr>
              <a:t>Crossref</a:t>
            </a:r>
            <a:r>
              <a:rPr lang="en-US" sz="1800" b="1" dirty="0">
                <a:solidFill>
                  <a:srgbClr val="000000"/>
                </a:solidFill>
                <a:highlight>
                  <a:srgbClr val="FFFFFF"/>
                </a:highlight>
                <a:latin typeface="Calibri"/>
                <a:ea typeface="Calibri"/>
                <a:cs typeface="Calibri"/>
                <a:sym typeface="Calibri"/>
              </a:rPr>
              <a:t> and PubMed, ORCID, Scopus, and Web of Science.</a:t>
            </a:r>
            <a:r>
              <a:rPr lang="en-US" sz="1800" dirty="0">
                <a:solidFill>
                  <a:srgbClr val="000000"/>
                </a:solidFill>
                <a:highlight>
                  <a:srgbClr val="FFFFFF"/>
                </a:highlight>
                <a:latin typeface="Calibri"/>
                <a:ea typeface="Calibri"/>
                <a:cs typeface="Calibri"/>
                <a:sym typeface="Calibri"/>
              </a:rPr>
              <a:t> Visit </a:t>
            </a:r>
            <a:r>
              <a:rPr lang="en-US" sz="1800" u="sng" dirty="0">
                <a:solidFill>
                  <a:srgbClr val="000000"/>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this page</a:t>
            </a:r>
            <a:r>
              <a:rPr lang="en-US" sz="1800" dirty="0">
                <a:solidFill>
                  <a:srgbClr val="000000"/>
                </a:solidFill>
                <a:highlight>
                  <a:srgbClr val="FFFFFF"/>
                </a:highlight>
                <a:latin typeface="Calibri"/>
                <a:ea typeface="Calibri"/>
                <a:cs typeface="Calibri"/>
                <a:sym typeface="Calibri"/>
              </a:rPr>
              <a:t> for details on this feature.</a:t>
            </a:r>
            <a:endParaRPr sz="1800" b="1" i="1"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2"/>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Reports: Creating a CV</a:t>
            </a:r>
            <a:endParaRPr sz="3200" i="0" u="none" strike="noStrike" cap="none">
              <a:solidFill>
                <a:srgbClr val="6E41A9"/>
              </a:solidFill>
              <a:latin typeface="Calibri"/>
              <a:ea typeface="Calibri"/>
              <a:cs typeface="Calibri"/>
              <a:sym typeface="Calibri"/>
            </a:endParaRPr>
          </a:p>
        </p:txBody>
      </p:sp>
      <p:sp>
        <p:nvSpPr>
          <p:cNvPr id="548" name="Google Shape;548;p92"/>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lvl="0" indent="0" algn="ctr" rtl="0">
              <a:spcBef>
                <a:spcPts val="0"/>
              </a:spcBef>
              <a:spcAft>
                <a:spcPts val="0"/>
              </a:spcAft>
              <a:buNone/>
            </a:pPr>
            <a:r>
              <a:rPr lang="en-US" sz="2200" u="sng" dirty="0">
                <a:solidFill>
                  <a:srgbClr val="6E41A9"/>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Reporting Basics and CV Customization Guide</a:t>
            </a:r>
            <a:endParaRPr sz="2200" dirty="0">
              <a:solidFill>
                <a:srgbClr val="6E41A9"/>
              </a:solidFill>
              <a:highlight>
                <a:srgbClr val="FFFFFF"/>
              </a:highlight>
              <a:latin typeface="Calibri"/>
              <a:ea typeface="Calibri"/>
              <a:cs typeface="Calibri"/>
              <a:sym typeface="Calibri"/>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sz="1500" b="1" dirty="0"/>
          </a:p>
        </p:txBody>
      </p:sp>
      <p:pic>
        <p:nvPicPr>
          <p:cNvPr id="549" name="Google Shape;549;p92" title="Customize Your CV with Activity Insight.mov">
            <a:hlinkClick r:id="rId4"/>
          </p:cNvPr>
          <p:cNvPicPr preferRelativeResize="0"/>
          <p:nvPr/>
        </p:nvPicPr>
        <p:blipFill>
          <a:blip r:embed="rId5">
            <a:alphaModFix/>
          </a:blip>
          <a:stretch>
            <a:fillRect/>
          </a:stretch>
        </p:blipFill>
        <p:spPr>
          <a:xfrm>
            <a:off x="3532000" y="13790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10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3"/>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Self-Service Reports: Rapid Reports</a:t>
            </a:r>
            <a:endParaRPr sz="3200" i="0" u="none" strike="noStrike" cap="none">
              <a:solidFill>
                <a:srgbClr val="6E41A9"/>
              </a:solidFill>
              <a:latin typeface="Calibri"/>
              <a:ea typeface="Calibri"/>
              <a:cs typeface="Calibri"/>
              <a:sym typeface="Calibri"/>
            </a:endParaRPr>
          </a:p>
        </p:txBody>
      </p:sp>
      <p:sp>
        <p:nvSpPr>
          <p:cNvPr id="555" name="Google Shape;555;p93"/>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r>
              <a:rPr lang="en-US" sz="2100" dirty="0">
                <a:solidFill>
                  <a:srgbClr val="000000"/>
                </a:solidFill>
                <a:highlight>
                  <a:srgbClr val="FFFFFF"/>
                </a:highlight>
                <a:latin typeface="Calibri"/>
                <a:ea typeface="Calibri"/>
                <a:cs typeface="Calibri"/>
                <a:sym typeface="Calibri"/>
              </a:rPr>
              <a:t>While you are managing your activities, you may want to see how a particular change looks on a report. Rapid Reports gives you quick and easy access to the reports available in Faculty Accomplishments.</a:t>
            </a:r>
            <a:endParaRPr sz="2100" dirty="0">
              <a:solidFill>
                <a:srgbClr val="000000"/>
              </a:solidFill>
              <a:highlight>
                <a:srgbClr val="FFFFFF"/>
              </a:highlight>
              <a:latin typeface="Calibri"/>
              <a:ea typeface="Calibri"/>
              <a:cs typeface="Calibri"/>
              <a:sym typeface="Calibri"/>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dirty="0">
              <a:solidFill>
                <a:srgbClr val="8D69C3"/>
              </a:solidFill>
              <a:highlight>
                <a:srgbClr val="FFFFFF"/>
              </a:highlight>
              <a:latin typeface="Georgia"/>
              <a:ea typeface="Georgia"/>
              <a:cs typeface="Georgia"/>
              <a:sym typeface="Georgia"/>
            </a:endParaRPr>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b="1" dirty="0"/>
          </a:p>
          <a:p>
            <a:pPr marL="0" marR="0" lvl="0" indent="0" algn="l" rtl="0">
              <a:lnSpc>
                <a:spcPct val="112500"/>
              </a:lnSpc>
              <a:spcBef>
                <a:spcPts val="0"/>
              </a:spcBef>
              <a:spcAft>
                <a:spcPts val="0"/>
              </a:spcAft>
              <a:buClr>
                <a:schemeClr val="lt1"/>
              </a:buClr>
              <a:buSzPts val="2400"/>
              <a:buFont typeface="Arial"/>
              <a:buNone/>
            </a:pPr>
            <a:endParaRPr sz="1500" b="1" dirty="0"/>
          </a:p>
        </p:txBody>
      </p:sp>
      <p:pic>
        <p:nvPicPr>
          <p:cNvPr id="3" name="Picture 2" descr="A screenshot of a computer&#10;&#10;Description automatically generated">
            <a:extLst>
              <a:ext uri="{FF2B5EF4-FFF2-40B4-BE49-F238E27FC236}">
                <a16:creationId xmlns:a16="http://schemas.microsoft.com/office/drawing/2014/main" id="{4E30B496-04CB-417A-907A-70A10B044616}"/>
              </a:ext>
            </a:extLst>
          </p:cNvPr>
          <p:cNvPicPr>
            <a:picLocks noChangeAspect="1"/>
          </p:cNvPicPr>
          <p:nvPr/>
        </p:nvPicPr>
        <p:blipFill>
          <a:blip r:embed="rId3"/>
          <a:stretch>
            <a:fillRect/>
          </a:stretch>
        </p:blipFill>
        <p:spPr>
          <a:xfrm>
            <a:off x="424975" y="2719203"/>
            <a:ext cx="11298725" cy="30750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CV Import Tool</a:t>
            </a:r>
            <a:endParaRPr sz="3200" i="0" u="none" strike="noStrike" cap="none">
              <a:solidFill>
                <a:srgbClr val="6E41A9"/>
              </a:solidFill>
              <a:latin typeface="Calibri"/>
              <a:ea typeface="Calibri"/>
              <a:cs typeface="Calibri"/>
              <a:sym typeface="Calibri"/>
            </a:endParaRPr>
          </a:p>
        </p:txBody>
      </p:sp>
      <p:sp>
        <p:nvSpPr>
          <p:cNvPr id="562" name="Google Shape;562;p94"/>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00"/>
              </a:highlight>
              <a:latin typeface="Georgia"/>
              <a:ea typeface="Georgia"/>
              <a:cs typeface="Georgia"/>
              <a:sym typeface="Georgia"/>
            </a:endParaRPr>
          </a:p>
          <a:p>
            <a:pPr marL="0" marR="0" lvl="0" indent="0" algn="ctr" rtl="0">
              <a:lnSpc>
                <a:spcPct val="112500"/>
              </a:lnSpc>
              <a:spcBef>
                <a:spcPts val="0"/>
              </a:spcBef>
              <a:spcAft>
                <a:spcPts val="0"/>
              </a:spcAft>
              <a:buNone/>
            </a:pPr>
            <a:r>
              <a:rPr lang="en-US" sz="2200" u="sng">
                <a:solidFill>
                  <a:srgbClr val="6E41A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CV Import Tool Instructions</a:t>
            </a:r>
            <a:endParaRPr sz="2200">
              <a:solidFill>
                <a:srgbClr val="6E41A9"/>
              </a:solidFill>
              <a:latin typeface="Calibri"/>
              <a:ea typeface="Calibri"/>
              <a:cs typeface="Calibri"/>
              <a:sym typeface="Calibri"/>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ctr" rtl="0">
              <a:lnSpc>
                <a:spcPct val="112500"/>
              </a:lnSpc>
              <a:spcBef>
                <a:spcPts val="0"/>
              </a:spcBef>
              <a:spcAft>
                <a:spcPts val="0"/>
              </a:spcAft>
              <a:buNone/>
            </a:pPr>
            <a:endParaRPr sz="2100">
              <a:solidFill>
                <a:srgbClr val="8D69C3"/>
              </a:solidFill>
              <a:highlight>
                <a:srgbClr val="FFFFFF"/>
              </a:highlight>
              <a:latin typeface="Georgia"/>
              <a:ea typeface="Georgia"/>
              <a:cs typeface="Georgia"/>
              <a:sym typeface="Georgia"/>
            </a:endParaRPr>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b="1"/>
          </a:p>
          <a:p>
            <a:pPr marL="0" marR="0" lvl="0" indent="0" algn="l" rtl="0">
              <a:lnSpc>
                <a:spcPct val="112500"/>
              </a:lnSpc>
              <a:spcBef>
                <a:spcPts val="0"/>
              </a:spcBef>
              <a:spcAft>
                <a:spcPts val="0"/>
              </a:spcAft>
              <a:buClr>
                <a:schemeClr val="lt1"/>
              </a:buClr>
              <a:buSzPts val="2400"/>
              <a:buFont typeface="Arial"/>
              <a:buNone/>
            </a:pPr>
            <a:endParaRPr sz="1500" b="1"/>
          </a:p>
        </p:txBody>
      </p:sp>
      <p:pic>
        <p:nvPicPr>
          <p:cNvPr id="563" name="Google Shape;563;p94" title="CV Imports for Digital Measures by Watermark Video-DM Clients_2020.mp4">
            <a:hlinkClick r:id="rId4"/>
          </p:cNvPr>
          <p:cNvPicPr preferRelativeResize="0"/>
          <p:nvPr/>
        </p:nvPicPr>
        <p:blipFill>
          <a:blip r:embed="rId5">
            <a:alphaModFix/>
          </a:blip>
          <a:stretch>
            <a:fillRect/>
          </a:stretch>
        </p:blipFill>
        <p:spPr>
          <a:xfrm>
            <a:off x="3810000" y="12651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fade">
                                      <p:cBhvr>
                                        <p:cTn id="7"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5"/>
          <p:cNvSpPr txBox="1">
            <a:spLocks noGrp="1"/>
          </p:cNvSpPr>
          <p:nvPr>
            <p:ph type="title"/>
          </p:nvPr>
        </p:nvSpPr>
        <p:spPr>
          <a:xfrm>
            <a:off x="485489" y="416689"/>
            <a:ext cx="10665000" cy="45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atin typeface="Calibri"/>
                <a:ea typeface="Calibri"/>
                <a:cs typeface="Calibri"/>
                <a:sym typeface="Calibri"/>
              </a:rPr>
              <a:t>Help Tools</a:t>
            </a:r>
            <a:endParaRPr>
              <a:latin typeface="Calibri"/>
              <a:ea typeface="Calibri"/>
              <a:cs typeface="Calibri"/>
              <a:sym typeface="Calibri"/>
            </a:endParaRPr>
          </a:p>
        </p:txBody>
      </p:sp>
      <p:sp>
        <p:nvSpPr>
          <p:cNvPr id="570" name="Google Shape;570;p95"/>
          <p:cNvSpPr txBox="1">
            <a:spLocks noGrp="1"/>
          </p:cNvSpPr>
          <p:nvPr>
            <p:ph type="body" idx="1"/>
          </p:nvPr>
        </p:nvSpPr>
        <p:spPr>
          <a:xfrm>
            <a:off x="476941" y="1375825"/>
            <a:ext cx="10682100" cy="4188300"/>
          </a:xfrm>
          <a:prstGeom prst="rect">
            <a:avLst/>
          </a:prstGeom>
        </p:spPr>
        <p:txBody>
          <a:bodyPr spcFirstLastPara="1" wrap="square" lIns="0" tIns="0" rIns="0" bIns="0" anchor="t" anchorCtr="0">
            <a:noAutofit/>
          </a:bodyPr>
          <a:lstStyle/>
          <a:p>
            <a:pPr marL="457200" lvl="0" indent="-368300" algn="l" rtl="0">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If you need help with the Activities Screen, click </a:t>
            </a:r>
            <a:r>
              <a:rPr lang="en-US" sz="2200" b="1" dirty="0">
                <a:solidFill>
                  <a:srgbClr val="000000"/>
                </a:solidFill>
                <a:latin typeface="Calibri"/>
                <a:ea typeface="Calibri"/>
                <a:cs typeface="Calibri"/>
                <a:sym typeface="Calibri"/>
              </a:rPr>
              <a:t>Review a Guide</a:t>
            </a:r>
            <a:r>
              <a:rPr lang="en-US" sz="2200" dirty="0">
                <a:solidFill>
                  <a:srgbClr val="000000"/>
                </a:solidFill>
                <a:latin typeface="Calibri"/>
                <a:ea typeface="Calibri"/>
                <a:cs typeface="Calibri"/>
                <a:sym typeface="Calibri"/>
              </a:rPr>
              <a:t>. </a:t>
            </a: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368300" algn="l" rtl="0">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Click </a:t>
            </a:r>
            <a:r>
              <a:rPr lang="en-US" sz="2200" b="1" dirty="0">
                <a:solidFill>
                  <a:srgbClr val="000000"/>
                </a:solidFill>
                <a:latin typeface="Calibri"/>
                <a:ea typeface="Calibri"/>
                <a:cs typeface="Calibri"/>
                <a:sym typeface="Calibri"/>
              </a:rPr>
              <a:t>?</a:t>
            </a:r>
            <a:r>
              <a:rPr lang="en-US" sz="2200" dirty="0">
                <a:solidFill>
                  <a:srgbClr val="000000"/>
                </a:solidFill>
                <a:latin typeface="Calibri"/>
                <a:ea typeface="Calibri"/>
                <a:cs typeface="Calibri"/>
                <a:sym typeface="Calibri"/>
              </a:rPr>
              <a:t> in the top right corner of your account to access additional help resources.</a:t>
            </a:r>
            <a:endParaRPr sz="2200" dirty="0">
              <a:solidFill>
                <a:srgbClr val="000000"/>
              </a:solidFill>
              <a:latin typeface="Calibri"/>
              <a:ea typeface="Calibri"/>
              <a:cs typeface="Calibri"/>
              <a:sym typeface="Calibri"/>
            </a:endParaRPr>
          </a:p>
          <a:p>
            <a:pPr marL="0" lvl="0" indent="0" algn="l" rtl="0">
              <a:spcBef>
                <a:spcPts val="0"/>
              </a:spcBef>
              <a:spcAft>
                <a:spcPts val="0"/>
              </a:spcAft>
              <a:buNone/>
            </a:pPr>
            <a:endParaRPr sz="2200" dirty="0">
              <a:solidFill>
                <a:srgbClr val="000000"/>
              </a:solidFill>
              <a:latin typeface="Calibri"/>
              <a:ea typeface="Calibri"/>
              <a:cs typeface="Calibri"/>
              <a:sym typeface="Calibri"/>
            </a:endParaRPr>
          </a:p>
          <a:p>
            <a:pPr marL="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p:txBody>
      </p:sp>
      <p:pic>
        <p:nvPicPr>
          <p:cNvPr id="573" name="Google Shape;573;p95"/>
          <p:cNvPicPr preferRelativeResize="0"/>
          <p:nvPr/>
        </p:nvPicPr>
        <p:blipFill rotWithShape="1">
          <a:blip r:embed="rId3">
            <a:alphaModFix/>
          </a:blip>
          <a:srcRect l="-220" r="220"/>
          <a:stretch/>
        </p:blipFill>
        <p:spPr>
          <a:xfrm>
            <a:off x="1427425" y="1994663"/>
            <a:ext cx="8164201" cy="1381125"/>
          </a:xfrm>
          <a:prstGeom prst="rect">
            <a:avLst/>
          </a:prstGeom>
          <a:noFill/>
          <a:ln>
            <a:noFill/>
          </a:ln>
        </p:spPr>
      </p:pic>
      <p:sp>
        <p:nvSpPr>
          <p:cNvPr id="574" name="Google Shape;574;p95"/>
          <p:cNvSpPr/>
          <p:nvPr/>
        </p:nvSpPr>
        <p:spPr>
          <a:xfrm>
            <a:off x="1664875" y="2673675"/>
            <a:ext cx="1170900" cy="652800"/>
          </a:xfrm>
          <a:prstGeom prst="ellipse">
            <a:avLst/>
          </a:prstGeom>
          <a:noFill/>
          <a:ln w="38100" cap="flat" cmpd="sng">
            <a:solidFill>
              <a:srgbClr val="C4AD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AutoShape 2">
            <a:extLst>
              <a:ext uri="{FF2B5EF4-FFF2-40B4-BE49-F238E27FC236}">
                <a16:creationId xmlns:a16="http://schemas.microsoft.com/office/drawing/2014/main" id="{C2DF856B-B53F-4497-BA2C-913F106649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3C9ECDF3-5723-462C-AEE9-7EF7F1D0445A}"/>
              </a:ext>
            </a:extLst>
          </p:cNvPr>
          <p:cNvPicPr>
            <a:picLocks noChangeAspect="1"/>
          </p:cNvPicPr>
          <p:nvPr/>
        </p:nvPicPr>
        <p:blipFill>
          <a:blip r:embed="rId4"/>
          <a:stretch>
            <a:fillRect/>
          </a:stretch>
        </p:blipFill>
        <p:spPr>
          <a:xfrm>
            <a:off x="3220374" y="4439539"/>
            <a:ext cx="4974169" cy="1227392"/>
          </a:xfrm>
          <a:prstGeom prst="rect">
            <a:avLst/>
          </a:prstGeom>
        </p:spPr>
      </p:pic>
      <p:sp>
        <p:nvSpPr>
          <p:cNvPr id="572" name="Google Shape;572;p95"/>
          <p:cNvSpPr/>
          <p:nvPr/>
        </p:nvSpPr>
        <p:spPr>
          <a:xfrm>
            <a:off x="6777483" y="4454243"/>
            <a:ext cx="705900" cy="652800"/>
          </a:xfrm>
          <a:prstGeom prst="ellipse">
            <a:avLst/>
          </a:prstGeom>
          <a:noFill/>
          <a:ln w="38100" cap="flat" cmpd="sng">
            <a:solidFill>
              <a:srgbClr val="C4AD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5"/>
          <p:cNvSpPr txBox="1">
            <a:spLocks noGrp="1"/>
          </p:cNvSpPr>
          <p:nvPr>
            <p:ph type="title"/>
          </p:nvPr>
        </p:nvSpPr>
        <p:spPr>
          <a:xfrm>
            <a:off x="485489" y="416689"/>
            <a:ext cx="10665000" cy="45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atin typeface="Calibri"/>
                <a:ea typeface="Calibri"/>
                <a:cs typeface="Calibri"/>
                <a:sym typeface="Calibri"/>
              </a:rPr>
              <a:t>Help Tools</a:t>
            </a:r>
            <a:endParaRPr>
              <a:latin typeface="Calibri"/>
              <a:ea typeface="Calibri"/>
              <a:cs typeface="Calibri"/>
              <a:sym typeface="Calibri"/>
            </a:endParaRPr>
          </a:p>
        </p:txBody>
      </p:sp>
      <p:sp>
        <p:nvSpPr>
          <p:cNvPr id="570" name="Google Shape;570;p95"/>
          <p:cNvSpPr txBox="1">
            <a:spLocks noGrp="1"/>
          </p:cNvSpPr>
          <p:nvPr>
            <p:ph type="body" idx="1"/>
          </p:nvPr>
        </p:nvSpPr>
        <p:spPr>
          <a:xfrm>
            <a:off x="476941" y="1375825"/>
            <a:ext cx="10682100" cy="4188300"/>
          </a:xfrm>
          <a:prstGeom prst="rect">
            <a:avLst/>
          </a:prstGeom>
        </p:spPr>
        <p:txBody>
          <a:bodyPr spcFirstLastPara="1" wrap="square" lIns="0" tIns="0" rIns="0" bIns="0" anchor="t" anchorCtr="0">
            <a:noAutofit/>
          </a:bodyPr>
          <a:lstStyle/>
          <a:p>
            <a:pPr marL="457200" lvl="0" indent="-368300" algn="l" rtl="0">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OUHSC Webpage: </a:t>
            </a:r>
            <a:r>
              <a:rPr lang="en-US" sz="2200" dirty="0">
                <a:solidFill>
                  <a:srgbClr val="000000"/>
                </a:solidFill>
                <a:latin typeface="Calibri"/>
                <a:ea typeface="Calibri"/>
                <a:cs typeface="Calibri"/>
                <a:sym typeface="Calibri"/>
                <a:hlinkClick r:id="rId3"/>
              </a:rPr>
              <a:t>https://facdev.ouhsc.edu/Resources/OUHSC-Faculty-Activity-System</a:t>
            </a:r>
            <a:endParaRPr lang="en-US" sz="2200" dirty="0">
              <a:solidFill>
                <a:srgbClr val="000000"/>
              </a:solidFill>
              <a:latin typeface="Calibri"/>
              <a:ea typeface="Calibri"/>
              <a:cs typeface="Calibri"/>
              <a:sym typeface="Calibri"/>
            </a:endParaRPr>
          </a:p>
          <a:p>
            <a:pPr marL="88900" lvl="0" indent="0" algn="l" rtl="0">
              <a:spcBef>
                <a:spcPts val="0"/>
              </a:spcBef>
              <a:spcAft>
                <a:spcPts val="0"/>
              </a:spcAft>
              <a:buClr>
                <a:srgbClr val="000000"/>
              </a:buClr>
              <a:buSzPts val="2200"/>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p:txBody>
      </p:sp>
      <p:sp>
        <p:nvSpPr>
          <p:cNvPr id="2" name="AutoShape 2">
            <a:extLst>
              <a:ext uri="{FF2B5EF4-FFF2-40B4-BE49-F238E27FC236}">
                <a16:creationId xmlns:a16="http://schemas.microsoft.com/office/drawing/2014/main" id="{C2DF856B-B53F-4497-BA2C-913F106649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28ECEB3-B00D-79A6-3D2F-ED4CC36CD68F}"/>
              </a:ext>
            </a:extLst>
          </p:cNvPr>
          <p:cNvPicPr>
            <a:picLocks noChangeAspect="1"/>
          </p:cNvPicPr>
          <p:nvPr/>
        </p:nvPicPr>
        <p:blipFill>
          <a:blip r:embed="rId4"/>
          <a:stretch>
            <a:fillRect/>
          </a:stretch>
        </p:blipFill>
        <p:spPr>
          <a:xfrm>
            <a:off x="2073244" y="1956177"/>
            <a:ext cx="8597774" cy="4657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279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cxnSp>
        <p:nvCxnSpPr>
          <p:cNvPr id="432" name="Google Shape;432;p78"/>
          <p:cNvCxnSpPr/>
          <p:nvPr/>
        </p:nvCxnSpPr>
        <p:spPr>
          <a:xfrm>
            <a:off x="6062203" y="1589836"/>
            <a:ext cx="21900" cy="4781100"/>
          </a:xfrm>
          <a:prstGeom prst="straightConnector1">
            <a:avLst/>
          </a:prstGeom>
          <a:noFill/>
          <a:ln w="41275" cap="flat" cmpd="sng">
            <a:solidFill>
              <a:srgbClr val="D8D8D8">
                <a:alpha val="20000"/>
              </a:srgbClr>
            </a:solidFill>
            <a:prstDash val="dash"/>
            <a:miter lim="800000"/>
            <a:headEnd type="none" w="sm" len="sm"/>
            <a:tailEnd type="none" w="sm" len="sm"/>
          </a:ln>
        </p:spPr>
      </p:cxnSp>
      <p:sp>
        <p:nvSpPr>
          <p:cNvPr id="433" name="Google Shape;433;p78"/>
          <p:cNvSpPr txBox="1">
            <a:spLocks noGrp="1"/>
          </p:cNvSpPr>
          <p:nvPr>
            <p:ph type="title"/>
          </p:nvPr>
        </p:nvSpPr>
        <p:spPr>
          <a:xfrm>
            <a:off x="1580475" y="758838"/>
            <a:ext cx="8985300" cy="460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2"/>
              </a:buClr>
              <a:buSzPts val="3200"/>
              <a:buFont typeface="Barlow Light"/>
              <a:buNone/>
            </a:pPr>
            <a:r>
              <a:rPr lang="en-US"/>
              <a:t>Agenda</a:t>
            </a:r>
            <a:endParaRPr/>
          </a:p>
        </p:txBody>
      </p:sp>
      <p:sp>
        <p:nvSpPr>
          <p:cNvPr id="434" name="Google Shape;434;p78"/>
          <p:cNvSpPr txBox="1">
            <a:spLocks noGrp="1"/>
          </p:cNvSpPr>
          <p:nvPr>
            <p:ph type="body" idx="1"/>
          </p:nvPr>
        </p:nvSpPr>
        <p:spPr>
          <a:xfrm>
            <a:off x="6627176" y="2609050"/>
            <a:ext cx="4266600" cy="779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a:t>Product Introduction</a:t>
            </a:r>
            <a:endParaRPr/>
          </a:p>
        </p:txBody>
      </p:sp>
      <p:sp>
        <p:nvSpPr>
          <p:cNvPr id="435" name="Google Shape;435;p78"/>
          <p:cNvSpPr txBox="1">
            <a:spLocks noGrp="1"/>
          </p:cNvSpPr>
          <p:nvPr>
            <p:ph type="body" idx="2"/>
          </p:nvPr>
        </p:nvSpPr>
        <p:spPr>
          <a:xfrm>
            <a:off x="2032000" y="1794906"/>
            <a:ext cx="3461700" cy="7794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600"/>
              <a:buNone/>
            </a:pPr>
            <a:r>
              <a:rPr lang="en-US"/>
              <a:t>Introductions</a:t>
            </a:r>
            <a:endParaRPr/>
          </a:p>
        </p:txBody>
      </p:sp>
      <p:sp>
        <p:nvSpPr>
          <p:cNvPr id="436" name="Google Shape;436;p78"/>
          <p:cNvSpPr txBox="1">
            <a:spLocks noGrp="1"/>
          </p:cNvSpPr>
          <p:nvPr>
            <p:ph type="body" idx="3"/>
          </p:nvPr>
        </p:nvSpPr>
        <p:spPr>
          <a:xfrm>
            <a:off x="6627169" y="4205854"/>
            <a:ext cx="3979800" cy="779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a:t>Essential Skills and Best Practices</a:t>
            </a:r>
            <a:endParaRPr/>
          </a:p>
        </p:txBody>
      </p:sp>
      <p:sp>
        <p:nvSpPr>
          <p:cNvPr id="437" name="Google Shape;437;p78"/>
          <p:cNvSpPr txBox="1">
            <a:spLocks noGrp="1"/>
          </p:cNvSpPr>
          <p:nvPr>
            <p:ph type="body" idx="4"/>
          </p:nvPr>
        </p:nvSpPr>
        <p:spPr>
          <a:xfrm>
            <a:off x="987900" y="3401800"/>
            <a:ext cx="4505700" cy="7794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lt1"/>
              </a:buClr>
              <a:buSzPts val="1600"/>
              <a:buFont typeface="Arial"/>
              <a:buNone/>
            </a:pPr>
            <a:r>
              <a:rPr lang="en-US"/>
              <a:t>Campus Goals and Expectations </a:t>
            </a:r>
            <a:endParaRPr/>
          </a:p>
        </p:txBody>
      </p:sp>
      <p:sp>
        <p:nvSpPr>
          <p:cNvPr id="438" name="Google Shape;438;p78"/>
          <p:cNvSpPr txBox="1">
            <a:spLocks noGrp="1"/>
          </p:cNvSpPr>
          <p:nvPr>
            <p:ph type="body" idx="5"/>
          </p:nvPr>
        </p:nvSpPr>
        <p:spPr>
          <a:xfrm>
            <a:off x="1950720" y="5040402"/>
            <a:ext cx="3543000" cy="7794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lt1"/>
              </a:buClr>
              <a:buSzPts val="1600"/>
              <a:buFont typeface="Arial"/>
              <a:buNone/>
            </a:pPr>
            <a:r>
              <a:rPr lang="en-US"/>
              <a:t>Next Steps and Q&amp;A </a:t>
            </a:r>
            <a:endParaRPr/>
          </a:p>
        </p:txBody>
      </p:sp>
      <p:sp>
        <p:nvSpPr>
          <p:cNvPr id="439" name="Google Shape;439;p78"/>
          <p:cNvSpPr/>
          <p:nvPr/>
        </p:nvSpPr>
        <p:spPr>
          <a:xfrm rot="-5400000">
            <a:off x="5702804" y="1885609"/>
            <a:ext cx="679500" cy="585900"/>
          </a:xfrm>
          <a:prstGeom prst="triangle">
            <a:avLst>
              <a:gd name="adj" fmla="val 50000"/>
            </a:avLst>
          </a:prstGeom>
          <a:solidFill>
            <a:srgbClr val="E9DE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78"/>
          <p:cNvSpPr/>
          <p:nvPr/>
        </p:nvSpPr>
        <p:spPr>
          <a:xfrm rot="5400000">
            <a:off x="5710132" y="2705770"/>
            <a:ext cx="679500" cy="58590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78"/>
          <p:cNvSpPr/>
          <p:nvPr/>
        </p:nvSpPr>
        <p:spPr>
          <a:xfrm rot="-5400000">
            <a:off x="5692302" y="3483602"/>
            <a:ext cx="679500" cy="585900"/>
          </a:xfrm>
          <a:prstGeom prst="triangle">
            <a:avLst>
              <a:gd name="adj" fmla="val 50000"/>
            </a:avLst>
          </a:prstGeom>
          <a:solidFill>
            <a:srgbClr val="C4AD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78"/>
          <p:cNvSpPr/>
          <p:nvPr/>
        </p:nvSpPr>
        <p:spPr>
          <a:xfrm rot="5400000">
            <a:off x="5733411" y="4298859"/>
            <a:ext cx="679500" cy="585900"/>
          </a:xfrm>
          <a:prstGeom prst="triangle">
            <a:avLst>
              <a:gd name="adj" fmla="val 50000"/>
            </a:avLst>
          </a:prstGeom>
          <a:solidFill>
            <a:srgbClr val="856D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78"/>
          <p:cNvSpPr/>
          <p:nvPr/>
        </p:nvSpPr>
        <p:spPr>
          <a:xfrm rot="-5400000">
            <a:off x="5713191" y="5172952"/>
            <a:ext cx="679500" cy="585900"/>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5"/>
          <p:cNvSpPr txBox="1">
            <a:spLocks noGrp="1"/>
          </p:cNvSpPr>
          <p:nvPr>
            <p:ph type="title"/>
          </p:nvPr>
        </p:nvSpPr>
        <p:spPr>
          <a:xfrm>
            <a:off x="485489" y="416689"/>
            <a:ext cx="10665000" cy="45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atin typeface="Calibri"/>
                <a:ea typeface="Calibri"/>
                <a:cs typeface="Calibri"/>
                <a:sym typeface="Calibri"/>
              </a:rPr>
              <a:t>Help Tools</a:t>
            </a:r>
            <a:endParaRPr>
              <a:latin typeface="Calibri"/>
              <a:ea typeface="Calibri"/>
              <a:cs typeface="Calibri"/>
              <a:sym typeface="Calibri"/>
            </a:endParaRPr>
          </a:p>
        </p:txBody>
      </p:sp>
      <p:sp>
        <p:nvSpPr>
          <p:cNvPr id="570" name="Google Shape;570;p95"/>
          <p:cNvSpPr txBox="1">
            <a:spLocks noGrp="1"/>
          </p:cNvSpPr>
          <p:nvPr>
            <p:ph type="body" idx="1"/>
          </p:nvPr>
        </p:nvSpPr>
        <p:spPr>
          <a:xfrm>
            <a:off x="476941" y="1375825"/>
            <a:ext cx="4022631" cy="4188300"/>
          </a:xfrm>
          <a:prstGeom prst="rect">
            <a:avLst/>
          </a:prstGeom>
        </p:spPr>
        <p:txBody>
          <a:bodyPr spcFirstLastPara="1" wrap="square" lIns="0" tIns="0" rIns="0" bIns="0" anchor="t" anchorCtr="0">
            <a:noAutofit/>
          </a:bodyPr>
          <a:lstStyle/>
          <a:p>
            <a:pPr marL="457200" lvl="0" indent="-368300" algn="l" rtl="0">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OUHSC Training Page</a:t>
            </a:r>
          </a:p>
          <a:p>
            <a:pPr lvl="1" indent="-368300">
              <a:spcBef>
                <a:spcPts val="0"/>
              </a:spcBef>
              <a:buClr>
                <a:srgbClr val="000000"/>
              </a:buClr>
              <a:buSzPts val="2200"/>
              <a:buFont typeface="Courier New" panose="02070309020205020404" pitchFamily="49" charset="0"/>
              <a:buChar char="o"/>
            </a:pPr>
            <a:r>
              <a:rPr lang="en-US" sz="2400" dirty="0">
                <a:solidFill>
                  <a:srgbClr val="000000"/>
                </a:solidFill>
                <a:latin typeface="Calibri"/>
                <a:ea typeface="Calibri"/>
                <a:cs typeface="Calibri"/>
                <a:sym typeface="Calibri"/>
              </a:rPr>
              <a:t>Training Guides</a:t>
            </a:r>
          </a:p>
          <a:p>
            <a:pPr lvl="1" indent="-368300">
              <a:spcBef>
                <a:spcPts val="0"/>
              </a:spcBef>
              <a:buClr>
                <a:srgbClr val="000000"/>
              </a:buClr>
              <a:buSzPts val="2200"/>
              <a:buFont typeface="Courier New" panose="02070309020205020404" pitchFamily="49" charset="0"/>
              <a:buChar char="o"/>
            </a:pPr>
            <a:r>
              <a:rPr lang="en-US" sz="2400" dirty="0">
                <a:solidFill>
                  <a:srgbClr val="000000"/>
                </a:solidFill>
                <a:latin typeface="Calibri"/>
                <a:ea typeface="Calibri"/>
                <a:cs typeface="Calibri"/>
                <a:sym typeface="Calibri"/>
              </a:rPr>
              <a:t>Video Guides</a:t>
            </a:r>
          </a:p>
          <a:p>
            <a:pPr lvl="1" indent="-368300">
              <a:spcBef>
                <a:spcPts val="0"/>
              </a:spcBef>
              <a:buClr>
                <a:srgbClr val="000000"/>
              </a:buClr>
              <a:buSzPts val="2200"/>
              <a:buFont typeface="Courier New" panose="02070309020205020404" pitchFamily="49" charset="0"/>
              <a:buChar char="o"/>
            </a:pPr>
            <a:r>
              <a:rPr lang="en-US" sz="2400" dirty="0">
                <a:solidFill>
                  <a:srgbClr val="000000"/>
                </a:solidFill>
                <a:latin typeface="Calibri"/>
                <a:ea typeface="Calibri"/>
                <a:cs typeface="Calibri"/>
                <a:sym typeface="Calibri"/>
              </a:rPr>
              <a:t>Help Email Links</a:t>
            </a:r>
          </a:p>
          <a:p>
            <a:pPr marL="546100" lvl="1" indent="0">
              <a:spcBef>
                <a:spcPts val="0"/>
              </a:spcBef>
              <a:buClr>
                <a:srgbClr val="000000"/>
              </a:buClr>
              <a:buSzPts val="2200"/>
            </a:pPr>
            <a:endParaRPr lang="en-US" sz="2400" dirty="0">
              <a:solidFill>
                <a:srgbClr val="000000"/>
              </a:solidFill>
              <a:latin typeface="Calibri"/>
              <a:ea typeface="Calibri"/>
              <a:cs typeface="Calibri"/>
              <a:sym typeface="Calibri"/>
            </a:endParaRPr>
          </a:p>
          <a:p>
            <a:pPr marL="88900" indent="0">
              <a:spcBef>
                <a:spcPts val="0"/>
              </a:spcBef>
              <a:buClr>
                <a:srgbClr val="000000"/>
              </a:buClr>
              <a:buSzPts val="2200"/>
            </a:pPr>
            <a:r>
              <a:rPr lang="en-US" dirty="0">
                <a:solidFill>
                  <a:srgbClr val="000000"/>
                </a:solidFill>
                <a:latin typeface="Calibri"/>
                <a:ea typeface="Calibri"/>
                <a:cs typeface="Calibri"/>
                <a:sym typeface="Calibri"/>
                <a:hlinkClick r:id="rId3"/>
              </a:rPr>
              <a:t>https://facdev.ouhsc.edu/Resources/OUHSC-Faculty-Activity-System/FAS-Training</a:t>
            </a:r>
            <a:r>
              <a:rPr lang="en-US" dirty="0">
                <a:solidFill>
                  <a:srgbClr val="000000"/>
                </a:solidFill>
                <a:latin typeface="Calibri"/>
                <a:ea typeface="Calibri"/>
                <a:cs typeface="Calibri"/>
                <a:sym typeface="Calibri"/>
              </a:rPr>
              <a:t> </a:t>
            </a:r>
          </a:p>
          <a:p>
            <a:pPr marL="88900" lvl="0" indent="0" algn="l" rtl="0">
              <a:spcBef>
                <a:spcPts val="0"/>
              </a:spcBef>
              <a:spcAft>
                <a:spcPts val="0"/>
              </a:spcAft>
              <a:buClr>
                <a:srgbClr val="000000"/>
              </a:buClr>
              <a:buSzPts val="2200"/>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p:txBody>
      </p:sp>
      <p:sp>
        <p:nvSpPr>
          <p:cNvPr id="2" name="AutoShape 2">
            <a:extLst>
              <a:ext uri="{FF2B5EF4-FFF2-40B4-BE49-F238E27FC236}">
                <a16:creationId xmlns:a16="http://schemas.microsoft.com/office/drawing/2014/main" id="{C2DF856B-B53F-4497-BA2C-913F106649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8154B9D-1DD2-3EE8-8786-7902183398F4}"/>
              </a:ext>
            </a:extLst>
          </p:cNvPr>
          <p:cNvPicPr>
            <a:picLocks noChangeAspect="1"/>
          </p:cNvPicPr>
          <p:nvPr/>
        </p:nvPicPr>
        <p:blipFill>
          <a:blip r:embed="rId4"/>
          <a:stretch>
            <a:fillRect/>
          </a:stretch>
        </p:blipFill>
        <p:spPr>
          <a:xfrm>
            <a:off x="5275408" y="1375825"/>
            <a:ext cx="6439651" cy="496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8045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5"/>
          <p:cNvSpPr txBox="1">
            <a:spLocks noGrp="1"/>
          </p:cNvSpPr>
          <p:nvPr>
            <p:ph type="title"/>
          </p:nvPr>
        </p:nvSpPr>
        <p:spPr>
          <a:xfrm>
            <a:off x="485489" y="416689"/>
            <a:ext cx="10665000" cy="45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atin typeface="Calibri"/>
                <a:ea typeface="Calibri"/>
                <a:cs typeface="Calibri"/>
                <a:sym typeface="Calibri"/>
              </a:rPr>
              <a:t>Help Tools</a:t>
            </a:r>
            <a:endParaRPr>
              <a:latin typeface="Calibri"/>
              <a:ea typeface="Calibri"/>
              <a:cs typeface="Calibri"/>
              <a:sym typeface="Calibri"/>
            </a:endParaRPr>
          </a:p>
        </p:txBody>
      </p:sp>
      <p:sp>
        <p:nvSpPr>
          <p:cNvPr id="570" name="Google Shape;570;p95"/>
          <p:cNvSpPr txBox="1">
            <a:spLocks noGrp="1"/>
          </p:cNvSpPr>
          <p:nvPr>
            <p:ph type="body" idx="1"/>
          </p:nvPr>
        </p:nvSpPr>
        <p:spPr>
          <a:xfrm>
            <a:off x="476941" y="1375825"/>
            <a:ext cx="5842378" cy="4188300"/>
          </a:xfrm>
          <a:prstGeom prst="rect">
            <a:avLst/>
          </a:prstGeom>
        </p:spPr>
        <p:txBody>
          <a:bodyPr spcFirstLastPara="1" wrap="square" lIns="0" tIns="0" rIns="0" bIns="0" anchor="t" anchorCtr="0">
            <a:noAutofit/>
          </a:bodyPr>
          <a:lstStyle/>
          <a:p>
            <a:pPr marL="457200" lvl="0" indent="-368300" algn="l" rtl="0">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OUHSC Training Guide</a:t>
            </a:r>
          </a:p>
          <a:p>
            <a:pPr marL="457200" lvl="0" indent="-368300" algn="l" rtl="0">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hlinkClick r:id="rId3"/>
              </a:rPr>
              <a:t>https://facdev.ouhsc.edu/Resources/OUHSC-Faculty-Activity-System</a:t>
            </a:r>
            <a:r>
              <a:rPr lang="en-US" sz="2200" dirty="0">
                <a:solidFill>
                  <a:srgbClr val="000000"/>
                </a:solidFill>
                <a:latin typeface="Calibri"/>
                <a:ea typeface="Calibri"/>
                <a:cs typeface="Calibri"/>
                <a:sym typeface="Calibri"/>
              </a:rPr>
              <a:t> under Quick Links</a:t>
            </a:r>
          </a:p>
          <a:p>
            <a:pPr marL="457200" lvl="0" indent="-368300" algn="l" rtl="0">
              <a:spcBef>
                <a:spcPts val="0"/>
              </a:spcBef>
              <a:spcAft>
                <a:spcPts val="0"/>
              </a:spcAft>
              <a:buClr>
                <a:srgbClr val="000000"/>
              </a:buClr>
              <a:buSzPts val="2200"/>
              <a:buFont typeface="Calibri"/>
              <a:buChar char="●"/>
            </a:pPr>
            <a:r>
              <a:rPr lang="en-US" sz="2200" dirty="0">
                <a:solidFill>
                  <a:srgbClr val="000000"/>
                </a:solidFill>
                <a:latin typeface="Calibri"/>
                <a:ea typeface="Calibri"/>
                <a:cs typeface="Calibri"/>
                <a:sym typeface="Calibri"/>
              </a:rPr>
              <a:t>Screenshots and step-by-step instructions</a:t>
            </a:r>
          </a:p>
          <a:p>
            <a:pPr marL="88900" lvl="0" indent="0" algn="l" rtl="0">
              <a:spcBef>
                <a:spcPts val="0"/>
              </a:spcBef>
              <a:spcAft>
                <a:spcPts val="0"/>
              </a:spcAft>
              <a:buClr>
                <a:srgbClr val="000000"/>
              </a:buClr>
              <a:buSzPts val="2200"/>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p:txBody>
      </p:sp>
      <p:sp>
        <p:nvSpPr>
          <p:cNvPr id="2" name="AutoShape 2">
            <a:extLst>
              <a:ext uri="{FF2B5EF4-FFF2-40B4-BE49-F238E27FC236}">
                <a16:creationId xmlns:a16="http://schemas.microsoft.com/office/drawing/2014/main" id="{C2DF856B-B53F-4497-BA2C-913F106649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D487530-1317-5C84-7D71-3F505C5D59AD}"/>
              </a:ext>
            </a:extLst>
          </p:cNvPr>
          <p:cNvPicPr>
            <a:picLocks noChangeAspect="1"/>
          </p:cNvPicPr>
          <p:nvPr/>
        </p:nvPicPr>
        <p:blipFill>
          <a:blip r:embed="rId4"/>
          <a:stretch>
            <a:fillRect/>
          </a:stretch>
        </p:blipFill>
        <p:spPr>
          <a:xfrm>
            <a:off x="7260172" y="1118337"/>
            <a:ext cx="3643550" cy="4703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659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TextBox 1">
            <a:extLst>
              <a:ext uri="{FF2B5EF4-FFF2-40B4-BE49-F238E27FC236}">
                <a16:creationId xmlns:a16="http://schemas.microsoft.com/office/drawing/2014/main" id="{66AFE2F3-0B03-84FC-8FF3-04990E1D12DA}"/>
              </a:ext>
            </a:extLst>
          </p:cNvPr>
          <p:cNvSpPr txBox="1"/>
          <p:nvPr/>
        </p:nvSpPr>
        <p:spPr>
          <a:xfrm>
            <a:off x="1240326" y="1068309"/>
            <a:ext cx="7269932" cy="1200329"/>
          </a:xfrm>
          <a:prstGeom prst="rect">
            <a:avLst/>
          </a:prstGeom>
          <a:noFill/>
        </p:spPr>
        <p:txBody>
          <a:bodyPr wrap="square" rtlCol="0">
            <a:spAutoFit/>
          </a:bodyPr>
          <a:lstStyle/>
          <a:p>
            <a:r>
              <a:rPr lang="en-US" sz="2400" dirty="0">
                <a:solidFill>
                  <a:schemeClr val="bg1"/>
                </a:solidFill>
              </a:rPr>
              <a:t>Contact:</a:t>
            </a:r>
          </a:p>
          <a:p>
            <a:endParaRPr lang="en-US" sz="2400" dirty="0"/>
          </a:p>
          <a:p>
            <a:r>
              <a:rPr lang="en-US" sz="2400" dirty="0">
                <a:hlinkClick r:id="rId3"/>
              </a:rPr>
              <a:t>OUHSC-IPE@ouhsc.edu</a:t>
            </a:r>
            <a:r>
              <a:rPr lang="en-US"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9"/>
          <p:cNvSpPr/>
          <p:nvPr/>
        </p:nvSpPr>
        <p:spPr>
          <a:xfrm>
            <a:off x="4815840" y="2367421"/>
            <a:ext cx="7376100" cy="3388800"/>
          </a:xfrm>
          <a:prstGeom prst="rect">
            <a:avLst/>
          </a:prstGeom>
          <a:solidFill>
            <a:srgbClr val="3B26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0" name="Google Shape;450;p79"/>
          <p:cNvSpPr/>
          <p:nvPr/>
        </p:nvSpPr>
        <p:spPr>
          <a:xfrm>
            <a:off x="0" y="2367421"/>
            <a:ext cx="6096300" cy="3388800"/>
          </a:xfrm>
          <a:prstGeom prst="homePlate">
            <a:avLst>
              <a:gd name="adj" fmla="val 30363"/>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51" name="Google Shape;451;p79"/>
          <p:cNvSpPr txBox="1"/>
          <p:nvPr/>
        </p:nvSpPr>
        <p:spPr>
          <a:xfrm>
            <a:off x="479821" y="2597301"/>
            <a:ext cx="4970100" cy="520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3600" i="0" u="none" strike="noStrike" cap="none">
                <a:solidFill>
                  <a:srgbClr val="2A1B43"/>
                </a:solidFill>
                <a:latin typeface="Calibri"/>
                <a:ea typeface="Calibri"/>
                <a:cs typeface="Calibri"/>
                <a:sym typeface="Calibri"/>
              </a:rPr>
              <a:t>From This...</a:t>
            </a:r>
            <a:endParaRPr sz="3600" i="0" u="none" strike="noStrike" cap="none">
              <a:solidFill>
                <a:srgbClr val="2A1B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600" b="0" i="0" u="none" strike="noStrike" cap="none">
              <a:solidFill>
                <a:srgbClr val="2A1B43"/>
              </a:solidFill>
              <a:latin typeface="Barlow"/>
              <a:ea typeface="Barlow"/>
              <a:cs typeface="Barlow"/>
              <a:sym typeface="Barlow"/>
            </a:endParaRPr>
          </a:p>
          <a:p>
            <a:pPr marL="0" marR="0" lvl="0" indent="0" algn="l" rtl="0">
              <a:lnSpc>
                <a:spcPct val="115000"/>
              </a:lnSpc>
              <a:spcBef>
                <a:spcPts val="0"/>
              </a:spcBef>
              <a:spcAft>
                <a:spcPts val="0"/>
              </a:spcAft>
              <a:buClr>
                <a:srgbClr val="000000"/>
              </a:buClr>
              <a:buSzPts val="1500"/>
              <a:buFont typeface="Arial"/>
              <a:buNone/>
            </a:pPr>
            <a:endParaRPr sz="2000" b="0" i="0" u="none" strike="noStrike" cap="none">
              <a:solidFill>
                <a:srgbClr val="2A1B43"/>
              </a:solidFill>
              <a:latin typeface="Barlow"/>
              <a:ea typeface="Barlow"/>
              <a:cs typeface="Barlow"/>
              <a:sym typeface="Barlow"/>
            </a:endParaRPr>
          </a:p>
        </p:txBody>
      </p:sp>
      <p:sp>
        <p:nvSpPr>
          <p:cNvPr id="452" name="Google Shape;452;p79"/>
          <p:cNvSpPr txBox="1"/>
          <p:nvPr/>
        </p:nvSpPr>
        <p:spPr>
          <a:xfrm>
            <a:off x="6477981" y="2597301"/>
            <a:ext cx="5378700" cy="520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3600" i="0" u="none" strike="noStrike" cap="none">
                <a:solidFill>
                  <a:schemeClr val="accent5"/>
                </a:solidFill>
                <a:latin typeface="Calibri"/>
                <a:ea typeface="Calibri"/>
                <a:cs typeface="Calibri"/>
                <a:sym typeface="Calibri"/>
              </a:rPr>
              <a:t>...To This</a:t>
            </a:r>
            <a:endParaRPr sz="3600" i="0" u="none" strike="noStrike" cap="none">
              <a:solidFill>
                <a:schemeClr val="accent5"/>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600" b="0" i="0" u="none" strike="noStrike" cap="none">
              <a:solidFill>
                <a:schemeClr val="accent5"/>
              </a:solidFill>
              <a:latin typeface="Barlow"/>
              <a:ea typeface="Barlow"/>
              <a:cs typeface="Barlow"/>
              <a:sym typeface="Barlow"/>
            </a:endParaRPr>
          </a:p>
        </p:txBody>
      </p:sp>
      <p:sp>
        <p:nvSpPr>
          <p:cNvPr id="453" name="Google Shape;453;p79"/>
          <p:cNvSpPr txBox="1"/>
          <p:nvPr/>
        </p:nvSpPr>
        <p:spPr>
          <a:xfrm>
            <a:off x="479821" y="3579216"/>
            <a:ext cx="4893300" cy="1862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Paper-based, out-of-date</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Complex, static reports</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Faculty data silos</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Home-grown tools</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Overextended staff lacking system knowledge</a:t>
            </a:r>
            <a:endParaRPr sz="1400" i="0" u="none" strike="noStrike" cap="none">
              <a:solidFill>
                <a:srgbClr val="000000"/>
              </a:solidFill>
              <a:latin typeface="Calibri"/>
              <a:ea typeface="Calibri"/>
              <a:cs typeface="Calibri"/>
              <a:sym typeface="Calibri"/>
            </a:endParaRPr>
          </a:p>
        </p:txBody>
      </p:sp>
      <p:sp>
        <p:nvSpPr>
          <p:cNvPr id="454" name="Google Shape;454;p79"/>
          <p:cNvSpPr txBox="1"/>
          <p:nvPr/>
        </p:nvSpPr>
        <p:spPr>
          <a:xfrm>
            <a:off x="6560751" y="3577957"/>
            <a:ext cx="5295900" cy="216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Data-led, real-time</a:t>
            </a:r>
            <a:endParaRPr sz="14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Actionable analytics and insights</a:t>
            </a:r>
            <a:endParaRPr sz="14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Unified data shared across integrated systems</a:t>
            </a:r>
            <a:endParaRPr sz="14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Industry standards</a:t>
            </a:r>
            <a:endParaRPr sz="14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Intuitive, easy-to-use solutions that support processes</a:t>
            </a:r>
            <a:endParaRPr sz="1500" i="0" u="none" strike="noStrike" cap="none">
              <a:solidFill>
                <a:schemeClr val="accent5"/>
              </a:solidFill>
              <a:latin typeface="Calibri"/>
              <a:ea typeface="Calibri"/>
              <a:cs typeface="Calibri"/>
              <a:sym typeface="Calibri"/>
            </a:endParaRPr>
          </a:p>
        </p:txBody>
      </p:sp>
      <p:sp>
        <p:nvSpPr>
          <p:cNvPr id="455" name="Google Shape;455;p79"/>
          <p:cNvSpPr txBox="1"/>
          <p:nvPr/>
        </p:nvSpPr>
        <p:spPr>
          <a:xfrm>
            <a:off x="594360" y="568497"/>
            <a:ext cx="10543800" cy="4605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4400"/>
              <a:buFont typeface="Arial"/>
              <a:buNone/>
            </a:pPr>
            <a:r>
              <a:rPr lang="en-US" sz="4400" i="0" u="none" strike="noStrike" cap="none">
                <a:solidFill>
                  <a:schemeClr val="lt1"/>
                </a:solidFill>
                <a:latin typeface="Calibri"/>
                <a:ea typeface="Calibri"/>
                <a:cs typeface="Calibri"/>
                <a:sym typeface="Calibri"/>
              </a:rPr>
              <a:t>How do we see the bigger picture?</a:t>
            </a:r>
            <a:endParaRPr sz="1800" i="0" u="none" strike="noStrike" cap="none">
              <a:solidFill>
                <a:schemeClr val="lt1"/>
              </a:solidFill>
              <a:latin typeface="Calibri"/>
              <a:ea typeface="Calibri"/>
              <a:cs typeface="Calibri"/>
              <a:sym typeface="Calibri"/>
            </a:endParaRPr>
          </a:p>
        </p:txBody>
      </p:sp>
      <p:sp>
        <p:nvSpPr>
          <p:cNvPr id="456" name="Google Shape;456;p79"/>
          <p:cNvSpPr txBox="1"/>
          <p:nvPr/>
        </p:nvSpPr>
        <p:spPr>
          <a:xfrm>
            <a:off x="513396" y="1127758"/>
            <a:ext cx="10712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DB6A"/>
              </a:buClr>
              <a:buSzPts val="2000"/>
              <a:buFont typeface="Arial"/>
              <a:buNone/>
            </a:pPr>
            <a:r>
              <a:rPr lang="en-US" sz="2000" i="0" u="none" strike="noStrike" cap="none">
                <a:solidFill>
                  <a:srgbClr val="8885C4"/>
                </a:solidFill>
                <a:latin typeface="Calibri"/>
                <a:ea typeface="Calibri"/>
                <a:cs typeface="Calibri"/>
                <a:sym typeface="Calibri"/>
              </a:rPr>
              <a:t>How do we move…</a:t>
            </a:r>
            <a:endParaRPr sz="1400" i="0" u="none" strike="noStrike" cap="none">
              <a:solidFill>
                <a:srgbClr val="8885C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0"/>
          <p:cNvSpPr txBox="1"/>
          <p:nvPr/>
        </p:nvSpPr>
        <p:spPr>
          <a:xfrm>
            <a:off x="594349" y="568500"/>
            <a:ext cx="11316900" cy="4605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BEB1DB"/>
              </a:buClr>
              <a:buSzPts val="3600"/>
              <a:buFont typeface="Arial"/>
              <a:buNone/>
            </a:pPr>
            <a:r>
              <a:rPr lang="en-US" sz="3400" i="0" u="none" strike="noStrike" cap="none">
                <a:solidFill>
                  <a:srgbClr val="FFFFFF"/>
                </a:solidFill>
                <a:latin typeface="Calibri"/>
                <a:ea typeface="Calibri"/>
                <a:cs typeface="Calibri"/>
                <a:sym typeface="Calibri"/>
              </a:rPr>
              <a:t>Capture faculty achievements once, use them infinitely</a:t>
            </a:r>
            <a:endParaRPr sz="3400" i="0" u="none" strike="noStrike" cap="none">
              <a:solidFill>
                <a:srgbClr val="FFFFFF"/>
              </a:solidFill>
              <a:latin typeface="Calibri"/>
              <a:ea typeface="Calibri"/>
              <a:cs typeface="Calibri"/>
              <a:sym typeface="Calibri"/>
            </a:endParaRPr>
          </a:p>
        </p:txBody>
      </p:sp>
      <p:sp>
        <p:nvSpPr>
          <p:cNvPr id="462" name="Google Shape;462;p80"/>
          <p:cNvSpPr txBox="1"/>
          <p:nvPr/>
        </p:nvSpPr>
        <p:spPr>
          <a:xfrm>
            <a:off x="513396" y="1051558"/>
            <a:ext cx="10712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DB6A"/>
              </a:buClr>
              <a:buSzPts val="2000"/>
              <a:buFont typeface="Arial"/>
              <a:buNone/>
            </a:pPr>
            <a:r>
              <a:rPr lang="en-US" sz="2000" i="0" u="none" strike="noStrike" cap="none" dirty="0">
                <a:solidFill>
                  <a:srgbClr val="FFFFFF"/>
                </a:solidFill>
                <a:latin typeface="Calibri"/>
                <a:ea typeface="Calibri"/>
                <a:cs typeface="Calibri"/>
                <a:sym typeface="Calibri"/>
              </a:rPr>
              <a:t>Faculty Accomplishments by Watermark</a:t>
            </a:r>
            <a:endParaRPr sz="1400" i="0" u="none" strike="noStrike" cap="none" dirty="0">
              <a:solidFill>
                <a:srgbClr val="FFFFFF"/>
              </a:solidFill>
              <a:latin typeface="Calibri"/>
              <a:ea typeface="Calibri"/>
              <a:cs typeface="Calibri"/>
              <a:sym typeface="Calibri"/>
            </a:endParaRPr>
          </a:p>
        </p:txBody>
      </p:sp>
      <p:sp>
        <p:nvSpPr>
          <p:cNvPr id="463" name="Google Shape;463;p80"/>
          <p:cNvSpPr/>
          <p:nvPr/>
        </p:nvSpPr>
        <p:spPr>
          <a:xfrm>
            <a:off x="6164550" y="1736700"/>
            <a:ext cx="5543100" cy="3797100"/>
          </a:xfrm>
          <a:prstGeom prst="rect">
            <a:avLst/>
          </a:prstGeom>
          <a:solidFill>
            <a:schemeClr val="accent5"/>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80"/>
          <p:cNvSpPr/>
          <p:nvPr/>
        </p:nvSpPr>
        <p:spPr>
          <a:xfrm>
            <a:off x="484375" y="1736700"/>
            <a:ext cx="5543100" cy="3797100"/>
          </a:xfrm>
          <a:prstGeom prst="rect">
            <a:avLst/>
          </a:prstGeom>
          <a:solidFill>
            <a:srgbClr val="D8D8D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465" name="Google Shape;465;p80"/>
          <p:cNvGraphicFramePr/>
          <p:nvPr/>
        </p:nvGraphicFramePr>
        <p:xfrm>
          <a:off x="708784" y="1931500"/>
          <a:ext cx="10832800" cy="3457469"/>
        </p:xfrm>
        <a:graphic>
          <a:graphicData uri="http://schemas.openxmlformats.org/drawingml/2006/table">
            <a:tbl>
              <a:tblPr>
                <a:noFill/>
                <a:tableStyleId>{88D2C783-E4A0-435C-A7AB-759DB8BD7FA6}</a:tableStyleId>
              </a:tblPr>
              <a:tblGrid>
                <a:gridCol w="5213625">
                  <a:extLst>
                    <a:ext uri="{9D8B030D-6E8A-4147-A177-3AD203B41FA5}">
                      <a16:colId xmlns:a16="http://schemas.microsoft.com/office/drawing/2014/main" val="20000"/>
                    </a:ext>
                  </a:extLst>
                </a:gridCol>
                <a:gridCol w="499250">
                  <a:extLst>
                    <a:ext uri="{9D8B030D-6E8A-4147-A177-3AD203B41FA5}">
                      <a16:colId xmlns:a16="http://schemas.microsoft.com/office/drawing/2014/main" val="20001"/>
                    </a:ext>
                  </a:extLst>
                </a:gridCol>
                <a:gridCol w="5119925">
                  <a:extLst>
                    <a:ext uri="{9D8B030D-6E8A-4147-A177-3AD203B41FA5}">
                      <a16:colId xmlns:a16="http://schemas.microsoft.com/office/drawing/2014/main" val="20002"/>
                    </a:ext>
                  </a:extLst>
                </a:gridCol>
              </a:tblGrid>
              <a:tr h="51812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Calibri"/>
                          <a:ea typeface="Calibri"/>
                          <a:cs typeface="Calibri"/>
                          <a:sym typeface="Calibri"/>
                        </a:rPr>
                        <a:t>From…</a:t>
                      </a:r>
                      <a:endParaRPr>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latin typeface="Barlow Medium"/>
                        <a:ea typeface="Barlow Medium"/>
                        <a:cs typeface="Barlow Medium"/>
                        <a:sym typeface="Barlow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Calibri"/>
                          <a:ea typeface="Calibri"/>
                          <a:cs typeface="Calibri"/>
                          <a:sym typeface="Calibri"/>
                        </a:rPr>
                        <a:t>…To</a:t>
                      </a:r>
                      <a:endParaRPr>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552825">
                <a:tc>
                  <a:txBody>
                    <a:bodyPr/>
                    <a:lstStyle/>
                    <a:p>
                      <a:pPr marL="457200" marR="0" lvl="0" indent="-304800" algn="l" rtl="0">
                        <a:lnSpc>
                          <a:spcPct val="115000"/>
                        </a:lnSpc>
                        <a:spcBef>
                          <a:spcPts val="0"/>
                        </a:spcBef>
                        <a:spcAft>
                          <a:spcPts val="0"/>
                        </a:spcAft>
                        <a:buClr>
                          <a:schemeClr val="dk2"/>
                        </a:buClr>
                        <a:buSzPts val="1200"/>
                        <a:buFont typeface="Calibri"/>
                        <a:buChar char="✗"/>
                      </a:pPr>
                      <a:r>
                        <a:rPr lang="en-US" sz="1200" i="0" u="none" strike="noStrike" cap="none">
                          <a:solidFill>
                            <a:schemeClr val="dk2"/>
                          </a:solidFill>
                          <a:latin typeface="Calibri"/>
                          <a:ea typeface="Calibri"/>
                          <a:cs typeface="Calibri"/>
                          <a:sym typeface="Calibri"/>
                        </a:rPr>
                        <a:t>Faculty are repeatedly asked to provide the same data for different purposes (on average, 8-10 times per year).</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228600" algn="l" rtl="0">
                        <a:lnSpc>
                          <a:spcPct val="115000"/>
                        </a:lnSpc>
                        <a:spcBef>
                          <a:spcPts val="0"/>
                        </a:spcBef>
                        <a:spcAft>
                          <a:spcPts val="0"/>
                        </a:spcAft>
                        <a:buClr>
                          <a:srgbClr val="000000"/>
                        </a:buClr>
                        <a:buSzPts val="1200"/>
                        <a:buFont typeface="Arial"/>
                        <a:buNone/>
                      </a:pPr>
                      <a:endParaRPr sz="1200" u="none" strike="noStrike" cap="none">
                        <a:solidFill>
                          <a:schemeClr val="dk2"/>
                        </a:solidFill>
                        <a:latin typeface="Barlow Medium"/>
                        <a:ea typeface="Barlow Medium"/>
                        <a:cs typeface="Barlow Medium"/>
                        <a:sym typeface="Barlow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04800" algn="l" rtl="0">
                        <a:lnSpc>
                          <a:spcPct val="115000"/>
                        </a:lnSpc>
                        <a:spcBef>
                          <a:spcPts val="0"/>
                        </a:spcBef>
                        <a:spcAft>
                          <a:spcPts val="0"/>
                        </a:spcAft>
                        <a:buClr>
                          <a:schemeClr val="accent6"/>
                        </a:buClr>
                        <a:buSzPts val="1200"/>
                        <a:buFont typeface="Calibri"/>
                        <a:buChar char="✓"/>
                      </a:pPr>
                      <a:r>
                        <a:rPr lang="en-US" sz="1200" i="0" u="none" strike="noStrike" cap="none">
                          <a:solidFill>
                            <a:schemeClr val="dk2"/>
                          </a:solidFill>
                          <a:latin typeface="Calibri"/>
                          <a:ea typeface="Calibri"/>
                          <a:cs typeface="Calibri"/>
                          <a:sym typeface="Calibri"/>
                        </a:rPr>
                        <a:t>Rise above the noise of data entry by eliminating duplicate effort and creating a single data set for accreditation and activity reporting.</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552825">
                <a:tc>
                  <a:txBody>
                    <a:bodyPr/>
                    <a:lstStyle/>
                    <a:p>
                      <a:pPr marL="457200" marR="0" lvl="0" indent="-304800" algn="l" rtl="0">
                        <a:lnSpc>
                          <a:spcPct val="115000"/>
                        </a:lnSpc>
                        <a:spcBef>
                          <a:spcPts val="0"/>
                        </a:spcBef>
                        <a:spcAft>
                          <a:spcPts val="0"/>
                        </a:spcAft>
                        <a:buClr>
                          <a:schemeClr val="dk2"/>
                        </a:buClr>
                        <a:buSzPts val="1200"/>
                        <a:buFont typeface="Calibri"/>
                        <a:buChar char="✗"/>
                      </a:pPr>
                      <a:r>
                        <a:rPr lang="en-US" sz="1200" i="0" u="none" strike="noStrike" cap="none">
                          <a:solidFill>
                            <a:schemeClr val="dk2"/>
                          </a:solidFill>
                          <a:latin typeface="Calibri"/>
                          <a:ea typeface="Calibri"/>
                          <a:cs typeface="Calibri"/>
                          <a:sym typeface="Calibri"/>
                        </a:rPr>
                        <a:t>Faculty spend countless hours entering activity data related to teaching, scholarship, and service, often manually transcribed from their CV.</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228600" algn="l" rtl="0">
                        <a:lnSpc>
                          <a:spcPct val="115000"/>
                        </a:lnSpc>
                        <a:spcBef>
                          <a:spcPts val="0"/>
                        </a:spcBef>
                        <a:spcAft>
                          <a:spcPts val="0"/>
                        </a:spcAft>
                        <a:buClr>
                          <a:srgbClr val="000000"/>
                        </a:buClr>
                        <a:buSzPts val="1200"/>
                        <a:buFont typeface="Arial"/>
                        <a:buNone/>
                      </a:pPr>
                      <a:endParaRPr sz="1200" u="none" strike="noStrike" cap="none">
                        <a:solidFill>
                          <a:schemeClr val="dk2"/>
                        </a:solidFill>
                        <a:latin typeface="Barlow Medium"/>
                        <a:ea typeface="Barlow Medium"/>
                        <a:cs typeface="Barlow Medium"/>
                        <a:sym typeface="Barlow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04800" algn="l" rtl="0">
                        <a:lnSpc>
                          <a:spcPct val="115000"/>
                        </a:lnSpc>
                        <a:spcBef>
                          <a:spcPts val="0"/>
                        </a:spcBef>
                        <a:spcAft>
                          <a:spcPts val="0"/>
                        </a:spcAft>
                        <a:buClr>
                          <a:schemeClr val="accent6"/>
                        </a:buClr>
                        <a:buSzPts val="1200"/>
                        <a:buFont typeface="Calibri"/>
                        <a:buChar char="✓"/>
                      </a:pPr>
                      <a:r>
                        <a:rPr lang="en-US" sz="1200" i="0" u="none" strike="noStrike" cap="none">
                          <a:solidFill>
                            <a:schemeClr val="dk2"/>
                          </a:solidFill>
                          <a:latin typeface="Calibri"/>
                          <a:ea typeface="Calibri"/>
                          <a:cs typeface="Calibri"/>
                          <a:sym typeface="Calibri"/>
                        </a:rPr>
                        <a:t>Reduce manual data entry for faculty by 80% with CV Imports, which allows fast and easy import and validation of faculty achievement information.</a:t>
                      </a:r>
                      <a:endParaRPr>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552825">
                <a:tc>
                  <a:txBody>
                    <a:bodyPr/>
                    <a:lstStyle/>
                    <a:p>
                      <a:pPr marL="457200" marR="0" lvl="0" indent="-304800" algn="l" rtl="0">
                        <a:lnSpc>
                          <a:spcPct val="115000"/>
                        </a:lnSpc>
                        <a:spcBef>
                          <a:spcPts val="0"/>
                        </a:spcBef>
                        <a:spcAft>
                          <a:spcPts val="0"/>
                        </a:spcAft>
                        <a:buClr>
                          <a:schemeClr val="dk2"/>
                        </a:buClr>
                        <a:buSzPts val="1200"/>
                        <a:buFont typeface="Calibri"/>
                        <a:buChar char="✗"/>
                      </a:pPr>
                      <a:r>
                        <a:rPr lang="en-US" sz="1200" i="0" u="none" strike="noStrike" cap="none">
                          <a:solidFill>
                            <a:schemeClr val="dk2"/>
                          </a:solidFill>
                          <a:latin typeface="Calibri"/>
                          <a:ea typeface="Calibri"/>
                          <a:cs typeface="Calibri"/>
                          <a:sym typeface="Calibri"/>
                        </a:rPr>
                        <a:t>Faculty annual reviews and promotion &amp; tenure processes require faculty to compile and deliver physical dossiers for review.</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228600" algn="l" rtl="0">
                        <a:lnSpc>
                          <a:spcPct val="115000"/>
                        </a:lnSpc>
                        <a:spcBef>
                          <a:spcPts val="0"/>
                        </a:spcBef>
                        <a:spcAft>
                          <a:spcPts val="0"/>
                        </a:spcAft>
                        <a:buClr>
                          <a:srgbClr val="000000"/>
                        </a:buClr>
                        <a:buSzPts val="1200"/>
                        <a:buFont typeface="Arial"/>
                        <a:buNone/>
                      </a:pPr>
                      <a:endParaRPr sz="1200" u="none" strike="noStrike" cap="none">
                        <a:solidFill>
                          <a:schemeClr val="dk2"/>
                        </a:solidFill>
                        <a:latin typeface="Barlow Medium"/>
                        <a:ea typeface="Barlow Medium"/>
                        <a:cs typeface="Barlow Medium"/>
                        <a:sym typeface="Barlow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04800" algn="l" rtl="0">
                        <a:lnSpc>
                          <a:spcPct val="115000"/>
                        </a:lnSpc>
                        <a:spcBef>
                          <a:spcPts val="0"/>
                        </a:spcBef>
                        <a:spcAft>
                          <a:spcPts val="0"/>
                        </a:spcAft>
                        <a:buClr>
                          <a:schemeClr val="accent6"/>
                        </a:buClr>
                        <a:buSzPts val="1200"/>
                        <a:buFont typeface="Calibri"/>
                        <a:buChar char="✓"/>
                      </a:pPr>
                      <a:r>
                        <a:rPr lang="en-US" sz="1200" i="0" u="none" strike="noStrike" cap="none">
                          <a:solidFill>
                            <a:schemeClr val="dk2"/>
                          </a:solidFill>
                          <a:latin typeface="Calibri"/>
                          <a:ea typeface="Calibri"/>
                          <a:cs typeface="Calibri"/>
                          <a:sym typeface="Calibri"/>
                        </a:rPr>
                        <a:t>Create a holistic, digitized view of faculty achievement data and easily customize workflows to better orchestrate annual review</a:t>
                      </a:r>
                      <a:r>
                        <a:rPr lang="en-US" sz="1200">
                          <a:solidFill>
                            <a:schemeClr val="dk2"/>
                          </a:solidFill>
                          <a:latin typeface="Calibri"/>
                          <a:ea typeface="Calibri"/>
                          <a:cs typeface="Calibri"/>
                          <a:sym typeface="Calibri"/>
                        </a:rPr>
                        <a:t> and</a:t>
                      </a:r>
                      <a:r>
                        <a:rPr lang="en-US" sz="1200" i="0" u="none" strike="noStrike" cap="none">
                          <a:solidFill>
                            <a:schemeClr val="dk2"/>
                          </a:solidFill>
                          <a:latin typeface="Calibri"/>
                          <a:ea typeface="Calibri"/>
                          <a:cs typeface="Calibri"/>
                          <a:sym typeface="Calibri"/>
                        </a:rPr>
                        <a:t> promotion &amp; tenure that can be conducted anytime, anywhere.</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745250">
                <a:tc>
                  <a:txBody>
                    <a:bodyPr/>
                    <a:lstStyle/>
                    <a:p>
                      <a:pPr marL="457200" marR="0" lvl="0" indent="-304800" algn="l" rtl="0">
                        <a:lnSpc>
                          <a:spcPct val="115000"/>
                        </a:lnSpc>
                        <a:spcBef>
                          <a:spcPts val="0"/>
                        </a:spcBef>
                        <a:spcAft>
                          <a:spcPts val="0"/>
                        </a:spcAft>
                        <a:buClr>
                          <a:schemeClr val="dk2"/>
                        </a:buClr>
                        <a:buSzPts val="1200"/>
                        <a:buFont typeface="Calibri"/>
                        <a:buChar char="✗"/>
                      </a:pPr>
                      <a:r>
                        <a:rPr lang="en-US" sz="1200" i="0" u="none" strike="noStrike" cap="none">
                          <a:solidFill>
                            <a:schemeClr val="dk2"/>
                          </a:solidFill>
                          <a:latin typeface="Calibri"/>
                          <a:ea typeface="Calibri"/>
                          <a:cs typeface="Calibri"/>
                          <a:sym typeface="Calibri"/>
                        </a:rPr>
                        <a:t>Faculty profile pages on the website are out-of-date as soon as the new information goes live.</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228600" algn="l" rtl="0">
                        <a:lnSpc>
                          <a:spcPct val="115000"/>
                        </a:lnSpc>
                        <a:spcBef>
                          <a:spcPts val="0"/>
                        </a:spcBef>
                        <a:spcAft>
                          <a:spcPts val="0"/>
                        </a:spcAft>
                        <a:buClr>
                          <a:srgbClr val="000000"/>
                        </a:buClr>
                        <a:buSzPts val="1200"/>
                        <a:buFont typeface="Arial"/>
                        <a:buNone/>
                      </a:pPr>
                      <a:endParaRPr sz="1200" u="none" strike="noStrike" cap="none">
                        <a:solidFill>
                          <a:schemeClr val="dk2"/>
                        </a:solidFill>
                        <a:latin typeface="Barlow Medium"/>
                        <a:ea typeface="Barlow Medium"/>
                        <a:cs typeface="Barlow Medium"/>
                        <a:sym typeface="Barlow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04800" algn="l" rtl="0">
                        <a:lnSpc>
                          <a:spcPct val="115000"/>
                        </a:lnSpc>
                        <a:spcBef>
                          <a:spcPts val="0"/>
                        </a:spcBef>
                        <a:spcAft>
                          <a:spcPts val="0"/>
                        </a:spcAft>
                        <a:buClr>
                          <a:schemeClr val="accent6"/>
                        </a:buClr>
                        <a:buSzPts val="1200"/>
                        <a:buFont typeface="Calibri"/>
                        <a:buChar char="✓"/>
                      </a:pPr>
                      <a:r>
                        <a:rPr lang="en-US" sz="1200" i="0" u="none" strike="noStrike" cap="none">
                          <a:solidFill>
                            <a:schemeClr val="dk2"/>
                          </a:solidFill>
                          <a:latin typeface="Calibri"/>
                          <a:ea typeface="Calibri"/>
                          <a:cs typeface="Calibri"/>
                          <a:sym typeface="Calibri"/>
                        </a:rPr>
                        <a:t>Count on a connected suite of Watermark solutions that integrate with your website’s CMS to update faculty profiles in real time.</a:t>
                      </a:r>
                      <a:endParaRPr sz="1200" i="0" u="none" strike="noStrike" cap="none">
                        <a:solidFill>
                          <a:schemeClr val="dk2"/>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466" name="Google Shape;466;p80"/>
          <p:cNvPicPr preferRelativeResize="0"/>
          <p:nvPr/>
        </p:nvPicPr>
        <p:blipFill rotWithShape="1">
          <a:blip r:embed="rId3">
            <a:alphaModFix/>
          </a:blip>
          <a:srcRect t="4947" b="4938"/>
          <a:stretch/>
        </p:blipFill>
        <p:spPr>
          <a:xfrm>
            <a:off x="5164448" y="5839374"/>
            <a:ext cx="2192918" cy="364346"/>
          </a:xfrm>
          <a:prstGeom prst="rect">
            <a:avLst/>
          </a:prstGeom>
          <a:noFill/>
          <a:ln>
            <a:noFill/>
          </a:ln>
        </p:spPr>
      </p:pic>
      <p:pic>
        <p:nvPicPr>
          <p:cNvPr id="467" name="Google Shape;467;p80"/>
          <p:cNvPicPr preferRelativeResize="0"/>
          <p:nvPr/>
        </p:nvPicPr>
        <p:blipFill rotWithShape="1">
          <a:blip r:embed="rId4">
            <a:alphaModFix/>
          </a:blip>
          <a:srcRect l="-4883" t="-24764" r="-4861" b="-24779"/>
          <a:stretch/>
        </p:blipFill>
        <p:spPr>
          <a:xfrm>
            <a:off x="1841229" y="5707950"/>
            <a:ext cx="3100060" cy="544857"/>
          </a:xfrm>
          <a:prstGeom prst="rect">
            <a:avLst/>
          </a:prstGeom>
          <a:noFill/>
          <a:ln>
            <a:noFill/>
          </a:ln>
        </p:spPr>
      </p:pic>
      <p:pic>
        <p:nvPicPr>
          <p:cNvPr id="468" name="Google Shape;468;p80"/>
          <p:cNvPicPr preferRelativeResize="0"/>
          <p:nvPr/>
        </p:nvPicPr>
        <p:blipFill rotWithShape="1">
          <a:blip r:embed="rId5">
            <a:alphaModFix/>
          </a:blip>
          <a:srcRect t="26940" b="26936"/>
          <a:stretch/>
        </p:blipFill>
        <p:spPr>
          <a:xfrm>
            <a:off x="7756790" y="5751163"/>
            <a:ext cx="1885499" cy="579769"/>
          </a:xfrm>
          <a:prstGeom prst="rect">
            <a:avLst/>
          </a:prstGeom>
          <a:noFill/>
          <a:ln>
            <a:noFill/>
          </a:ln>
        </p:spPr>
      </p:pic>
      <p:cxnSp>
        <p:nvCxnSpPr>
          <p:cNvPr id="469" name="Google Shape;469;p80"/>
          <p:cNvCxnSpPr/>
          <p:nvPr/>
        </p:nvCxnSpPr>
        <p:spPr>
          <a:xfrm>
            <a:off x="6330575" y="1745874"/>
            <a:ext cx="5211000" cy="0"/>
          </a:xfrm>
          <a:prstGeom prst="straightConnector1">
            <a:avLst/>
          </a:prstGeom>
          <a:noFill/>
          <a:ln w="114300" cap="flat" cmpd="sng">
            <a:solidFill>
              <a:srgbClr val="8D78C1"/>
            </a:solidFill>
            <a:prstDash val="solid"/>
            <a:round/>
            <a:headEnd type="none" w="sm" len="sm"/>
            <a:tailEnd type="none" w="sm" len="sm"/>
          </a:ln>
        </p:spPr>
      </p:cxnSp>
      <p:sp>
        <p:nvSpPr>
          <p:cNvPr id="470" name="Google Shape;470;p80"/>
          <p:cNvSpPr/>
          <p:nvPr/>
        </p:nvSpPr>
        <p:spPr>
          <a:xfrm>
            <a:off x="715597" y="1691115"/>
            <a:ext cx="4890900" cy="108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75" b="0" i="0" u="none" strike="noStrike" cap="none">
              <a:solidFill>
                <a:schemeClr val="lt1"/>
              </a:solidFill>
              <a:latin typeface="Arial"/>
              <a:ea typeface="Arial"/>
              <a:cs typeface="Arial"/>
              <a:sym typeface="Arial"/>
            </a:endParaRPr>
          </a:p>
        </p:txBody>
      </p:sp>
      <p:sp>
        <p:nvSpPr>
          <p:cNvPr id="471" name="Google Shape;471;p80"/>
          <p:cNvSpPr txBox="1"/>
          <p:nvPr/>
        </p:nvSpPr>
        <p:spPr>
          <a:xfrm>
            <a:off x="397783" y="5761742"/>
            <a:ext cx="1443300" cy="234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DB6A"/>
              </a:buClr>
              <a:buSzPts val="2000"/>
              <a:buFont typeface="Arial"/>
              <a:buNone/>
            </a:pPr>
            <a:r>
              <a:rPr lang="en-US" sz="1800" b="1" i="0" u="none" strike="noStrike" cap="none">
                <a:solidFill>
                  <a:schemeClr val="lt1"/>
                </a:solidFill>
                <a:latin typeface="Calibri"/>
                <a:ea typeface="Calibri"/>
                <a:cs typeface="Calibri"/>
                <a:sym typeface="Calibri"/>
              </a:rPr>
              <a:t>Trusted by:</a:t>
            </a:r>
            <a:endParaRPr sz="1000" b="1"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1"/>
          <p:cNvSpPr txBox="1">
            <a:spLocks noGrp="1"/>
          </p:cNvSpPr>
          <p:nvPr>
            <p:ph type="title"/>
          </p:nvPr>
        </p:nvSpPr>
        <p:spPr>
          <a:xfrm>
            <a:off x="378800" y="410633"/>
            <a:ext cx="3306300" cy="569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400" b="0" dirty="0">
                <a:latin typeface="Calibri"/>
                <a:ea typeface="Calibri"/>
                <a:cs typeface="Calibri"/>
                <a:sym typeface="Calibri"/>
              </a:rPr>
              <a:t>Faculty Accomplishments by Watermark</a:t>
            </a:r>
            <a:endParaRPr sz="3400" b="0" dirty="0">
              <a:latin typeface="Calibri"/>
              <a:ea typeface="Calibri"/>
              <a:cs typeface="Calibri"/>
              <a:sym typeface="Calibri"/>
            </a:endParaRPr>
          </a:p>
        </p:txBody>
      </p:sp>
      <p:sp>
        <p:nvSpPr>
          <p:cNvPr id="478" name="Google Shape;478;p81"/>
          <p:cNvSpPr txBox="1">
            <a:spLocks noGrp="1"/>
          </p:cNvSpPr>
          <p:nvPr>
            <p:ph type="body" idx="1"/>
          </p:nvPr>
        </p:nvSpPr>
        <p:spPr>
          <a:xfrm>
            <a:off x="4223350" y="236825"/>
            <a:ext cx="7884300" cy="63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Faculty Accomplishments is a streamlined system for managing and reporting on faculty activity information for accreditation, annual review, promotion and tenure, and more.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dirty="0">
                <a:solidFill>
                  <a:schemeClr val="dk1"/>
                </a:solidFill>
                <a:latin typeface="Calibri"/>
                <a:ea typeface="Calibri"/>
                <a:cs typeface="Calibri"/>
                <a:sym typeface="Calibri"/>
              </a:rPr>
              <a:t>Save time and energy by ensuring that accurate data on faculty’s teaching, research publications, professional development, and service activities is always at your fingertips.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dirty="0">
                <a:solidFill>
                  <a:schemeClr val="dk1"/>
                </a:solidFill>
                <a:latin typeface="Calibri"/>
                <a:ea typeface="Calibri"/>
                <a:cs typeface="Calibri"/>
                <a:sym typeface="Calibri"/>
              </a:rPr>
              <a:t>Faculty Accomplishments by Watermark makes it easy to: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Quickly generate reports for institutional leaders and external stakeholders </a:t>
            </a:r>
            <a:endParaRPr sz="1600" dirty="0">
              <a:solidFill>
                <a:schemeClr val="dk1"/>
              </a:solidFill>
              <a:latin typeface="Calibri"/>
              <a:ea typeface="Calibri"/>
              <a:cs typeface="Calibri"/>
              <a:sym typeface="Calibri"/>
            </a:endParaRPr>
          </a:p>
          <a:p>
            <a:pPr marL="457200" lvl="0" indent="-330200" algn="l" rtl="0">
              <a:spcBef>
                <a:spcPts val="100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Track teaching, research, and service activity while managing faculty workloads </a:t>
            </a:r>
            <a:endParaRPr sz="1600" dirty="0">
              <a:solidFill>
                <a:schemeClr val="dk1"/>
              </a:solidFill>
              <a:latin typeface="Calibri"/>
              <a:ea typeface="Calibri"/>
              <a:cs typeface="Calibri"/>
              <a:sym typeface="Calibri"/>
            </a:endParaRPr>
          </a:p>
          <a:p>
            <a:pPr marL="457200" lvl="0" indent="-330200" algn="l" rtl="0">
              <a:spcBef>
                <a:spcPts val="100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Create customized CVs for faculty from every discipline </a:t>
            </a:r>
            <a:endParaRPr sz="1600" dirty="0">
              <a:solidFill>
                <a:schemeClr val="dk1"/>
              </a:solidFill>
              <a:latin typeface="Calibri"/>
              <a:ea typeface="Calibri"/>
              <a:cs typeface="Calibri"/>
              <a:sym typeface="Calibri"/>
            </a:endParaRPr>
          </a:p>
          <a:p>
            <a:pPr marL="457200" lvl="0" indent="-330200" algn="l" rtl="0">
              <a:spcBef>
                <a:spcPts val="100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Import data from existing campus systems, including information on courses taught and grants </a:t>
            </a:r>
            <a:endParaRPr sz="1600" dirty="0">
              <a:solidFill>
                <a:schemeClr val="dk1"/>
              </a:solidFill>
              <a:latin typeface="Calibri"/>
              <a:ea typeface="Calibri"/>
              <a:cs typeface="Calibri"/>
              <a:sym typeface="Calibri"/>
            </a:endParaRPr>
          </a:p>
          <a:p>
            <a:pPr marL="457200" lvl="0" indent="-330200" algn="l" rtl="0">
              <a:spcBef>
                <a:spcPts val="1000"/>
              </a:spcBef>
              <a:spcAft>
                <a:spcPts val="1000"/>
              </a:spcAft>
              <a:buClr>
                <a:schemeClr val="dk1"/>
              </a:buClr>
              <a:buSzPts val="1600"/>
              <a:buFont typeface="Calibri"/>
              <a:buChar char="●"/>
            </a:pPr>
            <a:r>
              <a:rPr lang="en-US" sz="1600" dirty="0">
                <a:solidFill>
                  <a:schemeClr val="dk1"/>
                </a:solidFill>
                <a:latin typeface="Calibri"/>
                <a:ea typeface="Calibri"/>
                <a:cs typeface="Calibri"/>
                <a:sym typeface="Calibri"/>
              </a:rPr>
              <a:t>Publish up-to-date faculty profiles on your campus website </a:t>
            </a:r>
            <a:endParaRPr sz="1600" dirty="0">
              <a:latin typeface="Calibri"/>
              <a:ea typeface="Calibri"/>
              <a:cs typeface="Calibri"/>
              <a:sym typeface="Calibri"/>
            </a:endParaRPr>
          </a:p>
        </p:txBody>
      </p:sp>
      <p:pic>
        <p:nvPicPr>
          <p:cNvPr id="479" name="Google Shape;479;p81" title="Decorative"/>
          <p:cNvPicPr preferRelativeResize="0"/>
          <p:nvPr/>
        </p:nvPicPr>
        <p:blipFill>
          <a:blip r:embed="rId3">
            <a:alphaModFix/>
          </a:blip>
          <a:stretch>
            <a:fillRect/>
          </a:stretch>
        </p:blipFill>
        <p:spPr>
          <a:xfrm>
            <a:off x="10068125" y="5156300"/>
            <a:ext cx="1812900" cy="1450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3"/>
        <p:cNvGrpSpPr/>
        <p:nvPr/>
      </p:nvGrpSpPr>
      <p:grpSpPr>
        <a:xfrm>
          <a:off x="0" y="0"/>
          <a:ext cx="0" cy="0"/>
          <a:chOff x="0" y="0"/>
          <a:chExt cx="0" cy="0"/>
        </a:xfrm>
      </p:grpSpPr>
      <p:sp>
        <p:nvSpPr>
          <p:cNvPr id="484" name="Google Shape;484;p82"/>
          <p:cNvSpPr txBox="1"/>
          <p:nvPr/>
        </p:nvSpPr>
        <p:spPr>
          <a:xfrm>
            <a:off x="9000" y="2785650"/>
            <a:ext cx="12174000" cy="1286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4000">
              <a:solidFill>
                <a:schemeClr val="lt1"/>
              </a:solidFill>
              <a:latin typeface="Calibri"/>
              <a:ea typeface="Calibri"/>
              <a:cs typeface="Calibri"/>
              <a:sym typeface="Calibri"/>
            </a:endParaRPr>
          </a:p>
        </p:txBody>
      </p:sp>
      <p:sp>
        <p:nvSpPr>
          <p:cNvPr id="485" name="Google Shape;485;p82"/>
          <p:cNvSpPr txBox="1">
            <a:spLocks noGrp="1"/>
          </p:cNvSpPr>
          <p:nvPr>
            <p:ph type="body" idx="4294967295"/>
          </p:nvPr>
        </p:nvSpPr>
        <p:spPr>
          <a:xfrm>
            <a:off x="1518221" y="4087130"/>
            <a:ext cx="9326100" cy="92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6867A3"/>
              </a:buClr>
              <a:buSzPts val="6700"/>
              <a:buNone/>
            </a:pPr>
            <a:r>
              <a:rPr lang="en-US" sz="6700">
                <a:solidFill>
                  <a:srgbClr val="CAC0E2"/>
                </a:solidFill>
              </a:rPr>
              <a:t>Campus Goals and Expectations	</a:t>
            </a:r>
            <a:endParaRPr>
              <a:solidFill>
                <a:srgbClr val="CAC0E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4"/>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Campus Expectations of Faculty</a:t>
            </a:r>
            <a:endParaRPr sz="3200" i="0" u="none" strike="noStrike" cap="none">
              <a:solidFill>
                <a:srgbClr val="6E41A9"/>
              </a:solidFill>
              <a:latin typeface="Calibri"/>
              <a:ea typeface="Calibri"/>
              <a:cs typeface="Calibri"/>
              <a:sym typeface="Calibri"/>
            </a:endParaRPr>
          </a:p>
        </p:txBody>
      </p:sp>
      <p:sp>
        <p:nvSpPr>
          <p:cNvPr id="499" name="Google Shape;499;p84"/>
          <p:cNvSpPr txBox="1"/>
          <p:nvPr/>
        </p:nvSpPr>
        <p:spPr>
          <a:xfrm>
            <a:off x="720150" y="1244418"/>
            <a:ext cx="10751700" cy="49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latin typeface="Calibri"/>
                <a:ea typeface="Calibri"/>
                <a:cs typeface="Calibri"/>
                <a:sym typeface="Calibri"/>
              </a:rPr>
              <a:t>System Access</a:t>
            </a: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Access system at: </a:t>
            </a:r>
            <a:r>
              <a:rPr lang="en-US" sz="2000" dirty="0">
                <a:latin typeface="Calibri"/>
                <a:ea typeface="Calibri"/>
                <a:cs typeface="Calibri"/>
                <a:sym typeface="Calibri"/>
                <a:hlinkClick r:id="rId3"/>
              </a:rPr>
              <a:t>https://facdev.ouhsc.edu/Resources/OUHSC-Faculty-Activity-System</a:t>
            </a:r>
            <a:endParaRPr lang="en-US"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Use your OU SSO log-in (same as your email and computer login)</a:t>
            </a:r>
          </a:p>
          <a:p>
            <a:pPr marL="457200" lvl="0" indent="-355600" algn="l" rtl="0">
              <a:spcBef>
                <a:spcPts val="0"/>
              </a:spcBef>
              <a:spcAft>
                <a:spcPts val="0"/>
              </a:spcAft>
              <a:buSzPts val="2000"/>
              <a:buFont typeface="Calibri"/>
              <a:buChar char="●"/>
            </a:pPr>
            <a:endParaRPr lang="en-US"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endParaRPr lang="en-US" sz="2000" dirty="0">
              <a:latin typeface="Calibri"/>
              <a:ea typeface="Calibri"/>
              <a:cs typeface="Calibri"/>
              <a:sym typeface="Calibri"/>
            </a:endParaRPr>
          </a:p>
          <a:p>
            <a:pPr marL="0" lvl="0" indent="0" algn="l" rtl="0">
              <a:spcBef>
                <a:spcPts val="0"/>
              </a:spcBef>
              <a:spcAft>
                <a:spcPts val="0"/>
              </a:spcAft>
              <a:buNone/>
            </a:pPr>
            <a:r>
              <a:rPr lang="en-US" sz="2000" b="1" dirty="0">
                <a:latin typeface="Calibri"/>
                <a:ea typeface="Calibri"/>
                <a:cs typeface="Calibri"/>
                <a:sym typeface="Calibri"/>
              </a:rPr>
              <a:t>Data Entry</a:t>
            </a: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Check with your department/college on how often data must be entered</a:t>
            </a: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At minimum, we recommend quarterly</a:t>
            </a:r>
          </a:p>
          <a:p>
            <a:pPr marL="457200" lvl="0" indent="-355600" algn="l" rtl="0">
              <a:spcBef>
                <a:spcPts val="0"/>
              </a:spcBef>
              <a:spcAft>
                <a:spcPts val="0"/>
              </a:spcAft>
              <a:buSzPts val="2000"/>
              <a:buFont typeface="Calibri"/>
              <a:buChar char="●"/>
            </a:pPr>
            <a:endParaRPr lang="en-US" sz="2000" dirty="0">
              <a:latin typeface="Calibri"/>
              <a:ea typeface="Calibri"/>
              <a:cs typeface="Calibri"/>
              <a:sym typeface="Calibri"/>
            </a:endParaRPr>
          </a:p>
          <a:p>
            <a:pPr marL="0" lvl="0" indent="0" algn="l" rtl="0">
              <a:spcBef>
                <a:spcPts val="0"/>
              </a:spcBef>
              <a:spcAft>
                <a:spcPts val="0"/>
              </a:spcAft>
              <a:buNone/>
            </a:pPr>
            <a:r>
              <a:rPr lang="en-US" sz="2000" b="1" dirty="0">
                <a:latin typeface="Calibri"/>
                <a:ea typeface="Calibri"/>
                <a:cs typeface="Calibri"/>
                <a:sym typeface="Calibri"/>
              </a:rPr>
              <a:t>Reports</a:t>
            </a: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Run your CV or annual report prior to deadlines to determine if there are any glitches</a:t>
            </a: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Report revision needs as soon as possible to: </a:t>
            </a:r>
            <a:r>
              <a:rPr lang="en-US" sz="2000" dirty="0">
                <a:latin typeface="Calibri"/>
                <a:ea typeface="Calibri"/>
                <a:cs typeface="Calibri"/>
                <a:sym typeface="Calibri"/>
                <a:hlinkClick r:id="rId4"/>
              </a:rPr>
              <a:t>OUHSC-IPE@ouhsc.edu</a:t>
            </a:r>
            <a:r>
              <a:rPr lang="en-US" sz="2000" dirty="0">
                <a:latin typeface="Calibri"/>
                <a:ea typeface="Calibri"/>
                <a:cs typeface="Calibri"/>
                <a:sym typeface="Calibri"/>
              </a:rPr>
              <a:t>. </a:t>
            </a:r>
            <a:endParaRPr sz="2000" dirty="0">
              <a:latin typeface="Calibri"/>
              <a:ea typeface="Calibri"/>
              <a:cs typeface="Calibri"/>
              <a:sym typeface="Calibri"/>
            </a:endParaRPr>
          </a:p>
          <a:p>
            <a:pPr marL="0" lvl="0" indent="0" algn="l" rtl="0">
              <a:spcBef>
                <a:spcPts val="0"/>
              </a:spcBef>
              <a:spcAft>
                <a:spcPts val="0"/>
              </a:spcAft>
              <a:buNone/>
            </a:pPr>
            <a:endParaRPr sz="2000" b="1"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3"/>
        <p:cNvGrpSpPr/>
        <p:nvPr/>
      </p:nvGrpSpPr>
      <p:grpSpPr>
        <a:xfrm>
          <a:off x="0" y="0"/>
          <a:ext cx="0" cy="0"/>
          <a:chOff x="0" y="0"/>
          <a:chExt cx="0" cy="0"/>
        </a:xfrm>
      </p:grpSpPr>
      <p:sp>
        <p:nvSpPr>
          <p:cNvPr id="504" name="Google Shape;504;p85"/>
          <p:cNvSpPr txBox="1"/>
          <p:nvPr/>
        </p:nvSpPr>
        <p:spPr>
          <a:xfrm>
            <a:off x="9000" y="2785650"/>
            <a:ext cx="12174000" cy="1286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4000">
              <a:solidFill>
                <a:schemeClr val="lt1"/>
              </a:solidFill>
              <a:latin typeface="Calibri"/>
              <a:ea typeface="Calibri"/>
              <a:cs typeface="Calibri"/>
              <a:sym typeface="Calibri"/>
            </a:endParaRPr>
          </a:p>
        </p:txBody>
      </p:sp>
      <p:sp>
        <p:nvSpPr>
          <p:cNvPr id="505" name="Google Shape;505;p85"/>
          <p:cNvSpPr txBox="1">
            <a:spLocks noGrp="1"/>
          </p:cNvSpPr>
          <p:nvPr>
            <p:ph type="body" idx="4294967295"/>
          </p:nvPr>
        </p:nvSpPr>
        <p:spPr>
          <a:xfrm>
            <a:off x="1518221" y="4087130"/>
            <a:ext cx="9326100" cy="92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6867A3"/>
              </a:buClr>
              <a:buSzPts val="6700"/>
              <a:buNone/>
            </a:pPr>
            <a:r>
              <a:rPr lang="en-US" sz="6700">
                <a:solidFill>
                  <a:srgbClr val="CAC0E2"/>
                </a:solidFill>
              </a:rPr>
              <a:t>Essential Skills and Best Practices</a:t>
            </a:r>
            <a:endParaRPr>
              <a:solidFill>
                <a:srgbClr val="CAC0E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6"/>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dirty="0">
                <a:latin typeface="Calibri"/>
                <a:ea typeface="Calibri"/>
                <a:cs typeface="Calibri"/>
                <a:sym typeface="Calibri"/>
              </a:rPr>
              <a:t>Logging into Faculty Accomplishments is Easy!</a:t>
            </a:r>
            <a:endParaRPr sz="3200" i="0" u="none" strike="noStrike" cap="none" dirty="0">
              <a:solidFill>
                <a:srgbClr val="6E41A9"/>
              </a:solidFill>
              <a:latin typeface="Calibri"/>
              <a:ea typeface="Calibri"/>
              <a:cs typeface="Calibri"/>
              <a:sym typeface="Calibri"/>
            </a:endParaRPr>
          </a:p>
        </p:txBody>
      </p:sp>
      <p:sp>
        <p:nvSpPr>
          <p:cNvPr id="511" name="Google Shape;511;p86"/>
          <p:cNvSpPr txBox="1">
            <a:spLocks noGrp="1"/>
          </p:cNvSpPr>
          <p:nvPr>
            <p:ph type="body" idx="1"/>
          </p:nvPr>
        </p:nvSpPr>
        <p:spPr>
          <a:xfrm>
            <a:off x="468300" y="1457750"/>
            <a:ext cx="10682100" cy="4728000"/>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Clr>
                <a:schemeClr val="lt1"/>
              </a:buClr>
              <a:buSzPts val="2400"/>
              <a:buFont typeface="Arial"/>
              <a:buNone/>
            </a:pPr>
            <a:r>
              <a:rPr lang="en-US" b="1" dirty="0">
                <a:solidFill>
                  <a:srgbClr val="000000"/>
                </a:solidFill>
                <a:latin typeface="Calibri"/>
                <a:ea typeface="Calibri"/>
                <a:cs typeface="Calibri"/>
                <a:sym typeface="Calibri"/>
              </a:rPr>
              <a:t>  </a:t>
            </a:r>
            <a:endParaRPr b="1" dirty="0">
              <a:solidFill>
                <a:srgbClr val="000000"/>
              </a:solidFill>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dirty="0">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dirty="0">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dirty="0">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dirty="0">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dirty="0">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dirty="0">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dirty="0">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lang="en-US" b="1" dirty="0">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dirty="0">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r>
              <a:rPr lang="en-US" sz="1500" b="1" dirty="0">
                <a:solidFill>
                  <a:srgbClr val="000000"/>
                </a:solidFill>
                <a:latin typeface="Calibri"/>
                <a:ea typeface="Calibri"/>
                <a:cs typeface="Calibri"/>
                <a:sym typeface="Calibri"/>
              </a:rPr>
              <a:t>LINK: </a:t>
            </a:r>
            <a:r>
              <a:rPr lang="en-US" sz="1500" b="1" dirty="0">
                <a:solidFill>
                  <a:srgbClr val="000000"/>
                </a:solidFill>
                <a:latin typeface="Calibri"/>
                <a:ea typeface="Calibri"/>
                <a:cs typeface="Calibri"/>
                <a:sym typeface="Calibri"/>
                <a:hlinkClick r:id="rId3"/>
              </a:rPr>
              <a:t>https://www.digitalmeasures.com/login/ouhsc/faculty/authentication/showLogin.do?shce_test=1714402310455</a:t>
            </a:r>
            <a:r>
              <a:rPr lang="en-US" sz="1500" b="1" dirty="0">
                <a:solidFill>
                  <a:srgbClr val="000000"/>
                </a:solidFill>
                <a:latin typeface="Calibri"/>
                <a:ea typeface="Calibri"/>
                <a:cs typeface="Calibri"/>
                <a:sym typeface="Calibri"/>
              </a:rPr>
              <a:t> .</a:t>
            </a:r>
            <a:endParaRPr sz="1500" b="1"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2D5AAA8-F773-277A-25C4-AC2ED9ED2C58}"/>
              </a:ext>
            </a:extLst>
          </p:cNvPr>
          <p:cNvPicPr>
            <a:picLocks noChangeAspect="1"/>
          </p:cNvPicPr>
          <p:nvPr/>
        </p:nvPicPr>
        <p:blipFill>
          <a:blip r:embed="rId4"/>
          <a:stretch>
            <a:fillRect/>
          </a:stretch>
        </p:blipFill>
        <p:spPr>
          <a:xfrm>
            <a:off x="2674808" y="1457750"/>
            <a:ext cx="6269084" cy="336926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Title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Slide Typ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ecific Content">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genda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genda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atermark">
  <a:themeElements>
    <a:clrScheme name="Watermark">
      <a:dk1>
        <a:srgbClr val="000000"/>
      </a:dk1>
      <a:lt1>
        <a:srgbClr val="FFFFFF"/>
      </a:lt1>
      <a:dk2>
        <a:srgbClr val="2A1B43"/>
      </a:dk2>
      <a:lt2>
        <a:srgbClr val="EEEEEE"/>
      </a:lt2>
      <a:accent1>
        <a:srgbClr val="592A98"/>
      </a:accent1>
      <a:accent2>
        <a:srgbClr val="555191"/>
      </a:accent2>
      <a:accent3>
        <a:srgbClr val="8885C3"/>
      </a:accent3>
      <a:accent4>
        <a:srgbClr val="C1B3DD"/>
      </a:accent4>
      <a:accent5>
        <a:srgbClr val="FF8E6C"/>
      </a:accent5>
      <a:accent6>
        <a:srgbClr val="4FC9D2"/>
      </a:accent6>
      <a:hlink>
        <a:srgbClr val="C9D716"/>
      </a:hlink>
      <a:folHlink>
        <a:srgbClr val="FFC6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tandard Slide Typ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1165</Words>
  <Application>Microsoft Office PowerPoint</Application>
  <PresentationFormat>Widescreen</PresentationFormat>
  <Paragraphs>191</Paragraphs>
  <Slides>22</Slides>
  <Notes>22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22</vt:i4>
      </vt:variant>
    </vt:vector>
  </HeadingPairs>
  <TitlesOfParts>
    <vt:vector size="38" baseType="lpstr">
      <vt:lpstr>Courier New</vt:lpstr>
      <vt:lpstr>Barlow Light</vt:lpstr>
      <vt:lpstr>Noto Sans Symbols</vt:lpstr>
      <vt:lpstr>Calibri</vt:lpstr>
      <vt:lpstr>Merriweather Sans</vt:lpstr>
      <vt:lpstr>Arial</vt:lpstr>
      <vt:lpstr>Barlow</vt:lpstr>
      <vt:lpstr>Barlow Medium</vt:lpstr>
      <vt:lpstr>Georgia</vt:lpstr>
      <vt:lpstr>Title Slides</vt:lpstr>
      <vt:lpstr>Standard Slide Types</vt:lpstr>
      <vt:lpstr>Specific Content</vt:lpstr>
      <vt:lpstr>1_Agenda Slides</vt:lpstr>
      <vt:lpstr>1_Agenda Slides</vt:lpstr>
      <vt:lpstr>Watermark</vt:lpstr>
      <vt:lpstr>Standard Slide Types</vt:lpstr>
      <vt:lpstr>Faculty Activity System:  Faculty &amp; Staff Essential Skills Training</vt:lpstr>
      <vt:lpstr>Agenda</vt:lpstr>
      <vt:lpstr>PowerPoint Presentation</vt:lpstr>
      <vt:lpstr>PowerPoint Presentation</vt:lpstr>
      <vt:lpstr>Faculty Accomplishments by Watermark</vt:lpstr>
      <vt:lpstr>PowerPoint Presentation</vt:lpstr>
      <vt:lpstr>Campus Expectations of Faculty</vt:lpstr>
      <vt:lpstr>PowerPoint Presentation</vt:lpstr>
      <vt:lpstr>Logging into Faculty Accomplishments is Easy!</vt:lpstr>
      <vt:lpstr>Tips and Reminders for Logging In</vt:lpstr>
      <vt:lpstr>Navigation Bar</vt:lpstr>
      <vt:lpstr>Activities Screen</vt:lpstr>
      <vt:lpstr>Activities Overview</vt:lpstr>
      <vt:lpstr>Importing Data</vt:lpstr>
      <vt:lpstr>Reports: Creating a CV</vt:lpstr>
      <vt:lpstr>Self-Service Reports: Rapid Reports</vt:lpstr>
      <vt:lpstr>CV Import Tool</vt:lpstr>
      <vt:lpstr>Help Tools</vt:lpstr>
      <vt:lpstr>Help Tools</vt:lpstr>
      <vt:lpstr>Help Tools</vt:lpstr>
      <vt:lpstr>Help 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DECK:</dc:title>
  <dc:creator>Robinson, Margaret (HSC)</dc:creator>
  <cp:lastModifiedBy>Robinson, Margaret (HSC)</cp:lastModifiedBy>
  <cp:revision>4</cp:revision>
  <dcterms:modified xsi:type="dcterms:W3CDTF">2024-07-30T13:39:26Z</dcterms:modified>
</cp:coreProperties>
</file>